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8" r:id="rId3"/>
    <p:sldId id="262" r:id="rId4"/>
    <p:sldId id="263" r:id="rId5"/>
    <p:sldId id="264" r:id="rId6"/>
    <p:sldId id="271" r:id="rId7"/>
    <p:sldId id="269" r:id="rId8"/>
    <p:sldId id="260" r:id="rId9"/>
    <p:sldId id="257" r:id="rId10"/>
    <p:sldId id="261" r:id="rId11"/>
    <p:sldId id="258" r:id="rId12"/>
    <p:sldId id="270" r:id="rId13"/>
    <p:sldId id="266" r:id="rId14"/>
    <p:sldId id="265" r:id="rId15"/>
    <p:sldId id="267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ADE48B-3245-4AFC-9555-3CD6D9677C64}" v="42" dt="2022-11-22T16:08:27.7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6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jur Beyer" userId="11ee3893-1d0c-4a0d-af47-15e66d5bd36e" providerId="ADAL" clId="{4EADE48B-3245-4AFC-9555-3CD6D9677C64}"/>
    <pc:docChg chg="undo custSel addSld delSld modSld sldOrd">
      <pc:chgData name="Sjur Beyer" userId="11ee3893-1d0c-4a0d-af47-15e66d5bd36e" providerId="ADAL" clId="{4EADE48B-3245-4AFC-9555-3CD6D9677C64}" dt="2022-11-22T16:37:01.220" v="1926" actId="20577"/>
      <pc:docMkLst>
        <pc:docMk/>
      </pc:docMkLst>
      <pc:sldChg chg="modSp mod">
        <pc:chgData name="Sjur Beyer" userId="11ee3893-1d0c-4a0d-af47-15e66d5bd36e" providerId="ADAL" clId="{4EADE48B-3245-4AFC-9555-3CD6D9677C64}" dt="2022-11-22T14:56:17.212" v="566" actId="20577"/>
        <pc:sldMkLst>
          <pc:docMk/>
          <pc:sldMk cId="1007900574" sldId="256"/>
        </pc:sldMkLst>
        <pc:spChg chg="mod">
          <ac:chgData name="Sjur Beyer" userId="11ee3893-1d0c-4a0d-af47-15e66d5bd36e" providerId="ADAL" clId="{4EADE48B-3245-4AFC-9555-3CD6D9677C64}" dt="2022-11-22T14:56:17.212" v="566" actId="20577"/>
          <ac:spMkLst>
            <pc:docMk/>
            <pc:sldMk cId="1007900574" sldId="256"/>
            <ac:spMk id="2" creationId="{46A0EC1B-C591-42F1-A3A7-95D1BF973D90}"/>
          </ac:spMkLst>
        </pc:spChg>
        <pc:spChg chg="mod">
          <ac:chgData name="Sjur Beyer" userId="11ee3893-1d0c-4a0d-af47-15e66d5bd36e" providerId="ADAL" clId="{4EADE48B-3245-4AFC-9555-3CD6D9677C64}" dt="2022-11-22T14:55:57.153" v="548" actId="20577"/>
          <ac:spMkLst>
            <pc:docMk/>
            <pc:sldMk cId="1007900574" sldId="256"/>
            <ac:spMk id="3" creationId="{EA6DFFE9-E780-474C-8BB1-1DDD0C794AB3}"/>
          </ac:spMkLst>
        </pc:spChg>
      </pc:sldChg>
      <pc:sldChg chg="addSp modSp mod">
        <pc:chgData name="Sjur Beyer" userId="11ee3893-1d0c-4a0d-af47-15e66d5bd36e" providerId="ADAL" clId="{4EADE48B-3245-4AFC-9555-3CD6D9677C64}" dt="2022-11-22T16:08:11.888" v="1872" actId="1076"/>
        <pc:sldMkLst>
          <pc:docMk/>
          <pc:sldMk cId="2231441930" sldId="258"/>
        </pc:sldMkLst>
        <pc:spChg chg="mod">
          <ac:chgData name="Sjur Beyer" userId="11ee3893-1d0c-4a0d-af47-15e66d5bd36e" providerId="ADAL" clId="{4EADE48B-3245-4AFC-9555-3CD6D9677C64}" dt="2022-11-22T15:08:23.611" v="1693" actId="20577"/>
          <ac:spMkLst>
            <pc:docMk/>
            <pc:sldMk cId="2231441930" sldId="258"/>
            <ac:spMk id="3" creationId="{2250D15C-6B22-40BA-B266-4FC9E3449286}"/>
          </ac:spMkLst>
        </pc:spChg>
        <pc:spChg chg="add mod">
          <ac:chgData name="Sjur Beyer" userId="11ee3893-1d0c-4a0d-af47-15e66d5bd36e" providerId="ADAL" clId="{4EADE48B-3245-4AFC-9555-3CD6D9677C64}" dt="2022-11-22T16:08:11.888" v="1872" actId="1076"/>
          <ac:spMkLst>
            <pc:docMk/>
            <pc:sldMk cId="2231441930" sldId="258"/>
            <ac:spMk id="4" creationId="{A306E28F-D2BF-490A-9DDE-1303609E54D8}"/>
          </ac:spMkLst>
        </pc:spChg>
      </pc:sldChg>
      <pc:sldChg chg="addSp delSp del mod">
        <pc:chgData name="Sjur Beyer" userId="11ee3893-1d0c-4a0d-af47-15e66d5bd36e" providerId="ADAL" clId="{4EADE48B-3245-4AFC-9555-3CD6D9677C64}" dt="2022-11-22T14:45:47.841" v="200" actId="2696"/>
        <pc:sldMkLst>
          <pc:docMk/>
          <pc:sldMk cId="188370861" sldId="259"/>
        </pc:sldMkLst>
        <pc:picChg chg="add del">
          <ac:chgData name="Sjur Beyer" userId="11ee3893-1d0c-4a0d-af47-15e66d5bd36e" providerId="ADAL" clId="{4EADE48B-3245-4AFC-9555-3CD6D9677C64}" dt="2022-11-22T14:45:28.967" v="194" actId="478"/>
          <ac:picMkLst>
            <pc:docMk/>
            <pc:sldMk cId="188370861" sldId="259"/>
            <ac:picMk id="4" creationId="{BCC40350-271D-433A-8A90-B4278A47F16A}"/>
          </ac:picMkLst>
        </pc:picChg>
      </pc:sldChg>
      <pc:sldChg chg="addSp delSp modSp mod">
        <pc:chgData name="Sjur Beyer" userId="11ee3893-1d0c-4a0d-af47-15e66d5bd36e" providerId="ADAL" clId="{4EADE48B-3245-4AFC-9555-3CD6D9677C64}" dt="2022-11-22T15:15:48.353" v="1781" actId="1076"/>
        <pc:sldMkLst>
          <pc:docMk/>
          <pc:sldMk cId="512480848" sldId="260"/>
        </pc:sldMkLst>
        <pc:spChg chg="mod">
          <ac:chgData name="Sjur Beyer" userId="11ee3893-1d0c-4a0d-af47-15e66d5bd36e" providerId="ADAL" clId="{4EADE48B-3245-4AFC-9555-3CD6D9677C64}" dt="2022-11-22T15:10:14.811" v="1749" actId="14100"/>
          <ac:spMkLst>
            <pc:docMk/>
            <pc:sldMk cId="512480848" sldId="260"/>
            <ac:spMk id="3" creationId="{283E5AE3-CFE8-4937-A068-CE7B4B5A8CD1}"/>
          </ac:spMkLst>
        </pc:spChg>
        <pc:spChg chg="mod">
          <ac:chgData name="Sjur Beyer" userId="11ee3893-1d0c-4a0d-af47-15e66d5bd36e" providerId="ADAL" clId="{4EADE48B-3245-4AFC-9555-3CD6D9677C64}" dt="2022-11-22T15:09:51.878" v="1747" actId="14100"/>
          <ac:spMkLst>
            <pc:docMk/>
            <pc:sldMk cId="512480848" sldId="260"/>
            <ac:spMk id="4" creationId="{C13758DE-9B7C-4994-AAED-1D2916AADF1C}"/>
          </ac:spMkLst>
        </pc:spChg>
        <pc:spChg chg="mod">
          <ac:chgData name="Sjur Beyer" userId="11ee3893-1d0c-4a0d-af47-15e66d5bd36e" providerId="ADAL" clId="{4EADE48B-3245-4AFC-9555-3CD6D9677C64}" dt="2022-11-22T15:11:34.215" v="1753" actId="14100"/>
          <ac:spMkLst>
            <pc:docMk/>
            <pc:sldMk cId="512480848" sldId="260"/>
            <ac:spMk id="12" creationId="{4EA0C6E4-5C1B-48CD-A93E-52239B9E4282}"/>
          </ac:spMkLst>
        </pc:spChg>
        <pc:spChg chg="mod">
          <ac:chgData name="Sjur Beyer" userId="11ee3893-1d0c-4a0d-af47-15e66d5bd36e" providerId="ADAL" clId="{4EADE48B-3245-4AFC-9555-3CD6D9677C64}" dt="2022-11-22T15:09:40.426" v="1746" actId="14100"/>
          <ac:spMkLst>
            <pc:docMk/>
            <pc:sldMk cId="512480848" sldId="260"/>
            <ac:spMk id="13" creationId="{6A004E50-1821-4CC6-A099-F60C9B711885}"/>
          </ac:spMkLst>
        </pc:spChg>
        <pc:spChg chg="mod">
          <ac:chgData name="Sjur Beyer" userId="11ee3893-1d0c-4a0d-af47-15e66d5bd36e" providerId="ADAL" clId="{4EADE48B-3245-4AFC-9555-3CD6D9677C64}" dt="2022-11-22T15:09:40.426" v="1746" actId="14100"/>
          <ac:spMkLst>
            <pc:docMk/>
            <pc:sldMk cId="512480848" sldId="260"/>
            <ac:spMk id="14" creationId="{4408DF4F-9FC0-4817-8467-F990536445A1}"/>
          </ac:spMkLst>
        </pc:spChg>
        <pc:spChg chg="mod">
          <ac:chgData name="Sjur Beyer" userId="11ee3893-1d0c-4a0d-af47-15e66d5bd36e" providerId="ADAL" clId="{4EADE48B-3245-4AFC-9555-3CD6D9677C64}" dt="2022-11-22T15:11:59.500" v="1759" actId="14100"/>
          <ac:spMkLst>
            <pc:docMk/>
            <pc:sldMk cId="512480848" sldId="260"/>
            <ac:spMk id="15" creationId="{2C9F6817-AB55-4011-B786-AF03379F247C}"/>
          </ac:spMkLst>
        </pc:spChg>
        <pc:spChg chg="mod">
          <ac:chgData name="Sjur Beyer" userId="11ee3893-1d0c-4a0d-af47-15e66d5bd36e" providerId="ADAL" clId="{4EADE48B-3245-4AFC-9555-3CD6D9677C64}" dt="2022-11-22T15:15:48.353" v="1781" actId="1076"/>
          <ac:spMkLst>
            <pc:docMk/>
            <pc:sldMk cId="512480848" sldId="260"/>
            <ac:spMk id="16" creationId="{48FAB3B7-A13A-471F-9589-263DF68B1B6B}"/>
          </ac:spMkLst>
        </pc:spChg>
        <pc:picChg chg="add del mod">
          <ac:chgData name="Sjur Beyer" userId="11ee3893-1d0c-4a0d-af47-15e66d5bd36e" providerId="ADAL" clId="{4EADE48B-3245-4AFC-9555-3CD6D9677C64}" dt="2022-11-22T15:11:45.770" v="1755"/>
          <ac:picMkLst>
            <pc:docMk/>
            <pc:sldMk cId="512480848" sldId="260"/>
            <ac:picMk id="17" creationId="{22E69291-E58E-4A0D-B568-2B649441CB8C}"/>
          </ac:picMkLst>
        </pc:picChg>
      </pc:sldChg>
      <pc:sldChg chg="modSp mod">
        <pc:chgData name="Sjur Beyer" userId="11ee3893-1d0c-4a0d-af47-15e66d5bd36e" providerId="ADAL" clId="{4EADE48B-3245-4AFC-9555-3CD6D9677C64}" dt="2022-11-22T16:37:01.220" v="1926" actId="20577"/>
        <pc:sldMkLst>
          <pc:docMk/>
          <pc:sldMk cId="1883018949" sldId="261"/>
        </pc:sldMkLst>
        <pc:spChg chg="mod">
          <ac:chgData name="Sjur Beyer" userId="11ee3893-1d0c-4a0d-af47-15e66d5bd36e" providerId="ADAL" clId="{4EADE48B-3245-4AFC-9555-3CD6D9677C64}" dt="2022-11-22T16:37:01.220" v="1926" actId="20577"/>
          <ac:spMkLst>
            <pc:docMk/>
            <pc:sldMk cId="1883018949" sldId="261"/>
            <ac:spMk id="3" creationId="{BDEC17A2-42BA-407D-B8B1-BC821B831817}"/>
          </ac:spMkLst>
        </pc:spChg>
      </pc:sldChg>
      <pc:sldChg chg="addSp modSp mod">
        <pc:chgData name="Sjur Beyer" userId="11ee3893-1d0c-4a0d-af47-15e66d5bd36e" providerId="ADAL" clId="{4EADE48B-3245-4AFC-9555-3CD6D9677C64}" dt="2022-11-22T14:57:00.665" v="605" actId="404"/>
        <pc:sldMkLst>
          <pc:docMk/>
          <pc:sldMk cId="272855738" sldId="262"/>
        </pc:sldMkLst>
        <pc:spChg chg="add mod">
          <ac:chgData name="Sjur Beyer" userId="11ee3893-1d0c-4a0d-af47-15e66d5bd36e" providerId="ADAL" clId="{4EADE48B-3245-4AFC-9555-3CD6D9677C64}" dt="2022-11-22T14:57:00.665" v="605" actId="404"/>
          <ac:spMkLst>
            <pc:docMk/>
            <pc:sldMk cId="272855738" sldId="262"/>
            <ac:spMk id="41" creationId="{BF6DF388-465A-42C0-B17C-F6C7B6CA0099}"/>
          </ac:spMkLst>
        </pc:spChg>
      </pc:sldChg>
      <pc:sldChg chg="addSp delSp modSp add mod ord">
        <pc:chgData name="Sjur Beyer" userId="11ee3893-1d0c-4a0d-af47-15e66d5bd36e" providerId="ADAL" clId="{4EADE48B-3245-4AFC-9555-3CD6D9677C64}" dt="2022-11-22T14:55:17.085" v="527" actId="20577"/>
        <pc:sldMkLst>
          <pc:docMk/>
          <pc:sldMk cId="1997041392" sldId="265"/>
        </pc:sldMkLst>
        <pc:spChg chg="del">
          <ac:chgData name="Sjur Beyer" userId="11ee3893-1d0c-4a0d-af47-15e66d5bd36e" providerId="ADAL" clId="{4EADE48B-3245-4AFC-9555-3CD6D9677C64}" dt="2022-11-22T14:45:38.942" v="198" actId="478"/>
          <ac:spMkLst>
            <pc:docMk/>
            <pc:sldMk cId="1997041392" sldId="265"/>
            <ac:spMk id="2" creationId="{01590752-89C0-4D23-A9DE-0FA23B7F1E50}"/>
          </ac:spMkLst>
        </pc:spChg>
        <pc:spChg chg="add mod">
          <ac:chgData name="Sjur Beyer" userId="11ee3893-1d0c-4a0d-af47-15e66d5bd36e" providerId="ADAL" clId="{4EADE48B-3245-4AFC-9555-3CD6D9677C64}" dt="2022-11-22T14:55:17.085" v="527" actId="20577"/>
          <ac:spMkLst>
            <pc:docMk/>
            <pc:sldMk cId="1997041392" sldId="265"/>
            <ac:spMk id="4" creationId="{23BC2261-E559-4FEF-827D-4ED5E0B5880C}"/>
          </ac:spMkLst>
        </pc:spChg>
        <pc:spChg chg="mod">
          <ac:chgData name="Sjur Beyer" userId="11ee3893-1d0c-4a0d-af47-15e66d5bd36e" providerId="ADAL" clId="{4EADE48B-3245-4AFC-9555-3CD6D9677C64}" dt="2022-11-22T14:50:59.849" v="336" actId="1076"/>
          <ac:spMkLst>
            <pc:docMk/>
            <pc:sldMk cId="1997041392" sldId="265"/>
            <ac:spMk id="5" creationId="{FBA47307-EFA9-4AFF-AE10-F14997E0F282}"/>
          </ac:spMkLst>
        </pc:spChg>
        <pc:spChg chg="mod">
          <ac:chgData name="Sjur Beyer" userId="11ee3893-1d0c-4a0d-af47-15e66d5bd36e" providerId="ADAL" clId="{4EADE48B-3245-4AFC-9555-3CD6D9677C64}" dt="2022-11-22T14:51:10.940" v="337" actId="1076"/>
          <ac:spMkLst>
            <pc:docMk/>
            <pc:sldMk cId="1997041392" sldId="265"/>
            <ac:spMk id="6" creationId="{6002297D-294F-45C4-B6D0-3794BB1423C4}"/>
          </ac:spMkLst>
        </pc:spChg>
        <pc:spChg chg="mod">
          <ac:chgData name="Sjur Beyer" userId="11ee3893-1d0c-4a0d-af47-15e66d5bd36e" providerId="ADAL" clId="{4EADE48B-3245-4AFC-9555-3CD6D9677C64}" dt="2022-11-22T14:51:10.940" v="337" actId="1076"/>
          <ac:spMkLst>
            <pc:docMk/>
            <pc:sldMk cId="1997041392" sldId="265"/>
            <ac:spMk id="7" creationId="{1A4DA962-2993-44A3-B442-ED97007120B8}"/>
          </ac:spMkLst>
        </pc:spChg>
        <pc:spChg chg="mod">
          <ac:chgData name="Sjur Beyer" userId="11ee3893-1d0c-4a0d-af47-15e66d5bd36e" providerId="ADAL" clId="{4EADE48B-3245-4AFC-9555-3CD6D9677C64}" dt="2022-11-22T14:51:10.940" v="337" actId="1076"/>
          <ac:spMkLst>
            <pc:docMk/>
            <pc:sldMk cId="1997041392" sldId="265"/>
            <ac:spMk id="8" creationId="{E5283CB4-0314-45BF-826F-3C624F7B0D86}"/>
          </ac:spMkLst>
        </pc:spChg>
        <pc:spChg chg="add mod">
          <ac:chgData name="Sjur Beyer" userId="11ee3893-1d0c-4a0d-af47-15e66d5bd36e" providerId="ADAL" clId="{4EADE48B-3245-4AFC-9555-3CD6D9677C64}" dt="2022-11-22T14:51:16.698" v="339" actId="20577"/>
          <ac:spMkLst>
            <pc:docMk/>
            <pc:sldMk cId="1997041392" sldId="265"/>
            <ac:spMk id="19" creationId="{C8549479-0BEC-4715-A45F-D460B1AD1DAC}"/>
          </ac:spMkLst>
        </pc:spChg>
        <pc:spChg chg="del">
          <ac:chgData name="Sjur Beyer" userId="11ee3893-1d0c-4a0d-af47-15e66d5bd36e" providerId="ADAL" clId="{4EADE48B-3245-4AFC-9555-3CD6D9677C64}" dt="2022-11-22T14:46:01.342" v="205" actId="478"/>
          <ac:spMkLst>
            <pc:docMk/>
            <pc:sldMk cId="1997041392" sldId="265"/>
            <ac:spMk id="31" creationId="{99F64868-A2E0-463D-883C-4F6D713FF41F}"/>
          </ac:spMkLst>
        </pc:spChg>
        <pc:spChg chg="del">
          <ac:chgData name="Sjur Beyer" userId="11ee3893-1d0c-4a0d-af47-15e66d5bd36e" providerId="ADAL" clId="{4EADE48B-3245-4AFC-9555-3CD6D9677C64}" dt="2022-11-22T14:45:58.105" v="202" actId="478"/>
          <ac:spMkLst>
            <pc:docMk/>
            <pc:sldMk cId="1997041392" sldId="265"/>
            <ac:spMk id="35" creationId="{FEA62FDF-BD0B-4225-BCAC-C6A6CF553119}"/>
          </ac:spMkLst>
        </pc:spChg>
        <pc:spChg chg="del">
          <ac:chgData name="Sjur Beyer" userId="11ee3893-1d0c-4a0d-af47-15e66d5bd36e" providerId="ADAL" clId="{4EADE48B-3245-4AFC-9555-3CD6D9677C64}" dt="2022-11-22T14:46:00.455" v="204" actId="478"/>
          <ac:spMkLst>
            <pc:docMk/>
            <pc:sldMk cId="1997041392" sldId="265"/>
            <ac:spMk id="37" creationId="{D95466DC-F301-481F-8BF9-08193D1A671F}"/>
          </ac:spMkLst>
        </pc:spChg>
        <pc:spChg chg="add mod">
          <ac:chgData name="Sjur Beyer" userId="11ee3893-1d0c-4a0d-af47-15e66d5bd36e" providerId="ADAL" clId="{4EADE48B-3245-4AFC-9555-3CD6D9677C64}" dt="2022-11-22T14:52:34.626" v="418" actId="1076"/>
          <ac:spMkLst>
            <pc:docMk/>
            <pc:sldMk cId="1997041392" sldId="265"/>
            <ac:spMk id="58" creationId="{1D91513D-1712-4684-B61B-4E2689B6756A}"/>
          </ac:spMkLst>
        </pc:spChg>
        <pc:picChg chg="mod">
          <ac:chgData name="Sjur Beyer" userId="11ee3893-1d0c-4a0d-af47-15e66d5bd36e" providerId="ADAL" clId="{4EADE48B-3245-4AFC-9555-3CD6D9677C64}" dt="2022-11-22T14:50:58.121" v="335" actId="1076"/>
          <ac:picMkLst>
            <pc:docMk/>
            <pc:sldMk cId="1997041392" sldId="265"/>
            <ac:picMk id="10" creationId="{CD52FBC5-F210-4839-96F2-D5462E0B3B05}"/>
          </ac:picMkLst>
        </pc:picChg>
        <pc:picChg chg="del">
          <ac:chgData name="Sjur Beyer" userId="11ee3893-1d0c-4a0d-af47-15e66d5bd36e" providerId="ADAL" clId="{4EADE48B-3245-4AFC-9555-3CD6D9677C64}" dt="2022-11-22T14:45:52.413" v="201" actId="478"/>
          <ac:picMkLst>
            <pc:docMk/>
            <pc:sldMk cId="1997041392" sldId="265"/>
            <ac:picMk id="12" creationId="{6F7EC30B-EB84-4154-B432-70B0822745CF}"/>
          </ac:picMkLst>
        </pc:picChg>
        <pc:picChg chg="add del mod">
          <ac:chgData name="Sjur Beyer" userId="11ee3893-1d0c-4a0d-af47-15e66d5bd36e" providerId="ADAL" clId="{4EADE48B-3245-4AFC-9555-3CD6D9677C64}" dt="2022-11-22T14:47:26.736" v="211" actId="21"/>
          <ac:picMkLst>
            <pc:docMk/>
            <pc:sldMk cId="1997041392" sldId="265"/>
            <ac:picMk id="15" creationId="{E84C533B-F6E9-447F-9DE4-6D23D2D78FBA}"/>
          </ac:picMkLst>
        </pc:picChg>
        <pc:cxnChg chg="mod">
          <ac:chgData name="Sjur Beyer" userId="11ee3893-1d0c-4a0d-af47-15e66d5bd36e" providerId="ADAL" clId="{4EADE48B-3245-4AFC-9555-3CD6D9677C64}" dt="2022-11-22T14:50:59.849" v="336" actId="1076"/>
          <ac:cxnSpMkLst>
            <pc:docMk/>
            <pc:sldMk cId="1997041392" sldId="265"/>
            <ac:cxnSpMk id="14" creationId="{77846941-5AC1-4E93-A78E-8F9490037208}"/>
          </ac:cxnSpMkLst>
        </pc:cxnChg>
        <pc:cxnChg chg="mod">
          <ac:chgData name="Sjur Beyer" userId="11ee3893-1d0c-4a0d-af47-15e66d5bd36e" providerId="ADAL" clId="{4EADE48B-3245-4AFC-9555-3CD6D9677C64}" dt="2022-11-22T14:51:10.940" v="337" actId="1076"/>
          <ac:cxnSpMkLst>
            <pc:docMk/>
            <pc:sldMk cId="1997041392" sldId="265"/>
            <ac:cxnSpMk id="16" creationId="{EE9A15BB-0C2E-4FA3-B347-E188F342F47A}"/>
          </ac:cxnSpMkLst>
        </pc:cxnChg>
        <pc:cxnChg chg="mod">
          <ac:chgData name="Sjur Beyer" userId="11ee3893-1d0c-4a0d-af47-15e66d5bd36e" providerId="ADAL" clId="{4EADE48B-3245-4AFC-9555-3CD6D9677C64}" dt="2022-11-22T14:51:10.940" v="337" actId="1076"/>
          <ac:cxnSpMkLst>
            <pc:docMk/>
            <pc:sldMk cId="1997041392" sldId="265"/>
            <ac:cxnSpMk id="18" creationId="{52291B94-1C72-49DF-B821-41BACF3B3DC5}"/>
          </ac:cxnSpMkLst>
        </pc:cxnChg>
        <pc:cxnChg chg="mod">
          <ac:chgData name="Sjur Beyer" userId="11ee3893-1d0c-4a0d-af47-15e66d5bd36e" providerId="ADAL" clId="{4EADE48B-3245-4AFC-9555-3CD6D9677C64}" dt="2022-11-22T14:51:10.940" v="337" actId="1076"/>
          <ac:cxnSpMkLst>
            <pc:docMk/>
            <pc:sldMk cId="1997041392" sldId="265"/>
            <ac:cxnSpMk id="20" creationId="{EC007B9A-E203-4DA9-82A9-940543E3C967}"/>
          </ac:cxnSpMkLst>
        </pc:cxnChg>
        <pc:cxnChg chg="mod">
          <ac:chgData name="Sjur Beyer" userId="11ee3893-1d0c-4a0d-af47-15e66d5bd36e" providerId="ADAL" clId="{4EADE48B-3245-4AFC-9555-3CD6D9677C64}" dt="2022-11-22T14:51:10.940" v="337" actId="1076"/>
          <ac:cxnSpMkLst>
            <pc:docMk/>
            <pc:sldMk cId="1997041392" sldId="265"/>
            <ac:cxnSpMk id="22" creationId="{D8946FC2-A55D-4147-AA92-C8AB975E26B2}"/>
          </ac:cxnSpMkLst>
        </pc:cxnChg>
        <pc:cxnChg chg="mod">
          <ac:chgData name="Sjur Beyer" userId="11ee3893-1d0c-4a0d-af47-15e66d5bd36e" providerId="ADAL" clId="{4EADE48B-3245-4AFC-9555-3CD6D9677C64}" dt="2022-11-22T14:51:10.940" v="337" actId="1076"/>
          <ac:cxnSpMkLst>
            <pc:docMk/>
            <pc:sldMk cId="1997041392" sldId="265"/>
            <ac:cxnSpMk id="24" creationId="{C12B544C-70B1-4996-AEEB-BC87C2D99B3C}"/>
          </ac:cxnSpMkLst>
        </pc:cxnChg>
        <pc:cxnChg chg="mod">
          <ac:chgData name="Sjur Beyer" userId="11ee3893-1d0c-4a0d-af47-15e66d5bd36e" providerId="ADAL" clId="{4EADE48B-3245-4AFC-9555-3CD6D9677C64}" dt="2022-11-22T14:51:15.913" v="338" actId="14100"/>
          <ac:cxnSpMkLst>
            <pc:docMk/>
            <pc:sldMk cId="1997041392" sldId="265"/>
            <ac:cxnSpMk id="26" creationId="{3F07FF19-324A-442D-98E9-CACDCAC3AF38}"/>
          </ac:cxnSpMkLst>
        </pc:cxnChg>
        <pc:cxnChg chg="del mod">
          <ac:chgData name="Sjur Beyer" userId="11ee3893-1d0c-4a0d-af47-15e66d5bd36e" providerId="ADAL" clId="{4EADE48B-3245-4AFC-9555-3CD6D9677C64}" dt="2022-11-22T14:46:02.155" v="206" actId="478"/>
          <ac:cxnSpMkLst>
            <pc:docMk/>
            <pc:sldMk cId="1997041392" sldId="265"/>
            <ac:cxnSpMk id="33" creationId="{BFC7D241-0569-4BAA-8ADA-0A2FC44160FD}"/>
          </ac:cxnSpMkLst>
        </pc:cxnChg>
        <pc:cxnChg chg="del mod">
          <ac:chgData name="Sjur Beyer" userId="11ee3893-1d0c-4a0d-af47-15e66d5bd36e" providerId="ADAL" clId="{4EADE48B-3245-4AFC-9555-3CD6D9677C64}" dt="2022-11-22T14:45:59.444" v="203" actId="478"/>
          <ac:cxnSpMkLst>
            <pc:docMk/>
            <pc:sldMk cId="1997041392" sldId="265"/>
            <ac:cxnSpMk id="39" creationId="{64DBBA90-68DC-45A4-B4E6-34B0AA3C7B58}"/>
          </ac:cxnSpMkLst>
        </pc:cxnChg>
        <pc:cxnChg chg="add mod">
          <ac:chgData name="Sjur Beyer" userId="11ee3893-1d0c-4a0d-af47-15e66d5bd36e" providerId="ADAL" clId="{4EADE48B-3245-4AFC-9555-3CD6D9677C64}" dt="2022-11-22T14:52:34.626" v="418" actId="1076"/>
          <ac:cxnSpMkLst>
            <pc:docMk/>
            <pc:sldMk cId="1997041392" sldId="265"/>
            <ac:cxnSpMk id="60" creationId="{9FC90A22-DA54-4856-90B5-5C777DCFD90F}"/>
          </ac:cxnSpMkLst>
        </pc:cxnChg>
      </pc:sldChg>
      <pc:sldChg chg="addSp delSp modSp new mod">
        <pc:chgData name="Sjur Beyer" userId="11ee3893-1d0c-4a0d-af47-15e66d5bd36e" providerId="ADAL" clId="{4EADE48B-3245-4AFC-9555-3CD6D9677C64}" dt="2022-11-22T14:54:48.415" v="519" actId="20577"/>
        <pc:sldMkLst>
          <pc:docMk/>
          <pc:sldMk cId="3515508959" sldId="266"/>
        </pc:sldMkLst>
        <pc:spChg chg="mod">
          <ac:chgData name="Sjur Beyer" userId="11ee3893-1d0c-4a0d-af47-15e66d5bd36e" providerId="ADAL" clId="{4EADE48B-3245-4AFC-9555-3CD6D9677C64}" dt="2022-11-22T14:54:48.415" v="519" actId="20577"/>
          <ac:spMkLst>
            <pc:docMk/>
            <pc:sldMk cId="3515508959" sldId="266"/>
            <ac:spMk id="2" creationId="{3990B861-DCE1-4D00-B888-EA625D4D4273}"/>
          </ac:spMkLst>
        </pc:spChg>
        <pc:spChg chg="del">
          <ac:chgData name="Sjur Beyer" userId="11ee3893-1d0c-4a0d-af47-15e66d5bd36e" providerId="ADAL" clId="{4EADE48B-3245-4AFC-9555-3CD6D9677C64}" dt="2022-11-22T14:47:29.052" v="212"/>
          <ac:spMkLst>
            <pc:docMk/>
            <pc:sldMk cId="3515508959" sldId="266"/>
            <ac:spMk id="3" creationId="{7BB6041F-E467-4310-B11B-8BBD658E3C00}"/>
          </ac:spMkLst>
        </pc:spChg>
        <pc:picChg chg="add mod">
          <ac:chgData name="Sjur Beyer" userId="11ee3893-1d0c-4a0d-af47-15e66d5bd36e" providerId="ADAL" clId="{4EADE48B-3245-4AFC-9555-3CD6D9677C64}" dt="2022-11-22T14:47:29.052" v="212"/>
          <ac:picMkLst>
            <pc:docMk/>
            <pc:sldMk cId="3515508959" sldId="266"/>
            <ac:picMk id="4" creationId="{4EBF7C3B-C778-4D2A-AA55-CDC45509D825}"/>
          </ac:picMkLst>
        </pc:picChg>
      </pc:sldChg>
      <pc:sldChg chg="addSp delSp modSp new mod">
        <pc:chgData name="Sjur Beyer" userId="11ee3893-1d0c-4a0d-af47-15e66d5bd36e" providerId="ADAL" clId="{4EADE48B-3245-4AFC-9555-3CD6D9677C64}" dt="2022-11-22T16:09:07.215" v="1889" actId="1076"/>
        <pc:sldMkLst>
          <pc:docMk/>
          <pc:sldMk cId="549988740" sldId="267"/>
        </pc:sldMkLst>
        <pc:spChg chg="mod">
          <ac:chgData name="Sjur Beyer" userId="11ee3893-1d0c-4a0d-af47-15e66d5bd36e" providerId="ADAL" clId="{4EADE48B-3245-4AFC-9555-3CD6D9677C64}" dt="2022-11-22T14:53:16.178" v="433" actId="20577"/>
          <ac:spMkLst>
            <pc:docMk/>
            <pc:sldMk cId="549988740" sldId="267"/>
            <ac:spMk id="2" creationId="{AE421A3F-B0D3-457A-9927-F208936A7E48}"/>
          </ac:spMkLst>
        </pc:spChg>
        <pc:spChg chg="mod">
          <ac:chgData name="Sjur Beyer" userId="11ee3893-1d0c-4a0d-af47-15e66d5bd36e" providerId="ADAL" clId="{4EADE48B-3245-4AFC-9555-3CD6D9677C64}" dt="2022-11-22T16:08:38.164" v="1879"/>
          <ac:spMkLst>
            <pc:docMk/>
            <pc:sldMk cId="549988740" sldId="267"/>
            <ac:spMk id="3" creationId="{FBF41E20-A8CD-4AF5-A3AE-52BA59DA0078}"/>
          </ac:spMkLst>
        </pc:spChg>
        <pc:spChg chg="add del mod">
          <ac:chgData name="Sjur Beyer" userId="11ee3893-1d0c-4a0d-af47-15e66d5bd36e" providerId="ADAL" clId="{4EADE48B-3245-4AFC-9555-3CD6D9677C64}" dt="2022-11-22T16:08:28.285" v="1877" actId="22"/>
          <ac:spMkLst>
            <pc:docMk/>
            <pc:sldMk cId="549988740" sldId="267"/>
            <ac:spMk id="5" creationId="{BF47ECB3-6A17-4C6B-9C74-BBCA4B3DE5B6}"/>
          </ac:spMkLst>
        </pc:spChg>
        <pc:spChg chg="add del">
          <ac:chgData name="Sjur Beyer" userId="11ee3893-1d0c-4a0d-af47-15e66d5bd36e" providerId="ADAL" clId="{4EADE48B-3245-4AFC-9555-3CD6D9677C64}" dt="2022-11-22T16:08:43.827" v="1881" actId="478"/>
          <ac:spMkLst>
            <pc:docMk/>
            <pc:sldMk cId="549988740" sldId="267"/>
            <ac:spMk id="7" creationId="{6E135D42-D1E6-43FA-B113-3E6EC6587F7E}"/>
          </ac:spMkLst>
        </pc:spChg>
        <pc:spChg chg="add mod">
          <ac:chgData name="Sjur Beyer" userId="11ee3893-1d0c-4a0d-af47-15e66d5bd36e" providerId="ADAL" clId="{4EADE48B-3245-4AFC-9555-3CD6D9677C64}" dt="2022-11-22T16:09:07.215" v="1889" actId="1076"/>
          <ac:spMkLst>
            <pc:docMk/>
            <pc:sldMk cId="549988740" sldId="267"/>
            <ac:spMk id="9" creationId="{54CBF1A8-C449-48A6-AA41-7268494F17F9}"/>
          </ac:spMkLst>
        </pc:spChg>
      </pc:sldChg>
      <pc:sldChg chg="modSp new mod">
        <pc:chgData name="Sjur Beyer" userId="11ee3893-1d0c-4a0d-af47-15e66d5bd36e" providerId="ADAL" clId="{4EADE48B-3245-4AFC-9555-3CD6D9677C64}" dt="2022-11-22T16:10:56.834" v="1891" actId="27636"/>
        <pc:sldMkLst>
          <pc:docMk/>
          <pc:sldMk cId="460061977" sldId="268"/>
        </pc:sldMkLst>
        <pc:spChg chg="mod">
          <ac:chgData name="Sjur Beyer" userId="11ee3893-1d0c-4a0d-af47-15e66d5bd36e" providerId="ADAL" clId="{4EADE48B-3245-4AFC-9555-3CD6D9677C64}" dt="2022-11-22T14:57:20.720" v="613" actId="20577"/>
          <ac:spMkLst>
            <pc:docMk/>
            <pc:sldMk cId="460061977" sldId="268"/>
            <ac:spMk id="2" creationId="{05E07FB4-00AE-41A3-A9F9-1BF6DDE38AEB}"/>
          </ac:spMkLst>
        </pc:spChg>
        <pc:spChg chg="mod">
          <ac:chgData name="Sjur Beyer" userId="11ee3893-1d0c-4a0d-af47-15e66d5bd36e" providerId="ADAL" clId="{4EADE48B-3245-4AFC-9555-3CD6D9677C64}" dt="2022-11-22T16:10:56.834" v="1891" actId="27636"/>
          <ac:spMkLst>
            <pc:docMk/>
            <pc:sldMk cId="460061977" sldId="268"/>
            <ac:spMk id="3" creationId="{4009DF7A-05B7-489D-88E5-A473778B163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7627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4136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50730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19637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20258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12770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71567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662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207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501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2783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426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943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2871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582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445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88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7149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14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.png"/><Relationship Id="rId5" Type="http://schemas.openxmlformats.org/officeDocument/2006/relationships/image" Target="../media/image90.png"/><Relationship Id="rId4" Type="http://schemas.openxmlformats.org/officeDocument/2006/relationships/image" Target="../media/image8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0EC1B-C591-42F1-A3A7-95D1BF973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Parameters for </a:t>
            </a:r>
            <a:r>
              <a:rPr lang="nb-NO" dirty="0" err="1"/>
              <a:t>prediction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6DFFE9-E780-474C-8BB1-1DDD0C794A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24.11.2022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7900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A15E-2B84-4DB6-A6AE-94992C3E5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Geological</a:t>
            </a:r>
            <a:r>
              <a:rPr lang="nb-NO" dirty="0"/>
              <a:t> </a:t>
            </a:r>
            <a:r>
              <a:rPr lang="nb-NO" dirty="0" err="1"/>
              <a:t>evaluation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C17A2-42BA-407D-B8B1-BC821B831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nb-NO" dirty="0"/>
              <a:t>The </a:t>
            </a:r>
            <a:r>
              <a:rPr lang="nb-NO" dirty="0" err="1"/>
              <a:t>geological</a:t>
            </a:r>
            <a:r>
              <a:rPr lang="nb-NO" dirty="0"/>
              <a:t> </a:t>
            </a:r>
            <a:r>
              <a:rPr lang="nb-NO" dirty="0" err="1"/>
              <a:t>experience</a:t>
            </a:r>
            <a:r>
              <a:rPr lang="nb-NO" dirty="0"/>
              <a:t>, </a:t>
            </a:r>
            <a:r>
              <a:rPr lang="nb-NO" dirty="0" err="1"/>
              <a:t>which</a:t>
            </a:r>
            <a:r>
              <a:rPr lang="nb-NO" dirty="0"/>
              <a:t> </a:t>
            </a:r>
            <a:r>
              <a:rPr lang="nb-NO" dirty="0" err="1"/>
              <a:t>normally</a:t>
            </a:r>
            <a:r>
              <a:rPr lang="nb-NO" dirty="0"/>
              <a:t> is not </a:t>
            </a:r>
            <a:r>
              <a:rPr lang="nb-NO" dirty="0" err="1"/>
              <a:t>thought</a:t>
            </a:r>
            <a:r>
              <a:rPr lang="nb-NO" dirty="0"/>
              <a:t> </a:t>
            </a:r>
            <a:r>
              <a:rPr lang="nb-NO" dirty="0" err="1"/>
              <a:t>quantifiable</a:t>
            </a:r>
            <a:r>
              <a:rPr lang="nb-NO" dirty="0"/>
              <a:t>, is </a:t>
            </a:r>
            <a:r>
              <a:rPr lang="nb-NO" dirty="0" err="1"/>
              <a:t>here</a:t>
            </a:r>
            <a:r>
              <a:rPr lang="nb-NO" dirty="0"/>
              <a:t> </a:t>
            </a:r>
            <a:r>
              <a:rPr lang="nb-NO" dirty="0" err="1"/>
              <a:t>what</a:t>
            </a:r>
            <a:r>
              <a:rPr lang="nb-NO" dirty="0"/>
              <a:t> is </a:t>
            </a:r>
            <a:r>
              <a:rPr lang="nb-NO" dirty="0" err="1"/>
              <a:t>being</a:t>
            </a:r>
            <a:r>
              <a:rPr lang="nb-NO" dirty="0"/>
              <a:t> </a:t>
            </a:r>
            <a:r>
              <a:rPr lang="nb-NO" dirty="0" err="1"/>
              <a:t>quantified</a:t>
            </a:r>
            <a:r>
              <a:rPr lang="nb-NO" dirty="0"/>
              <a:t> in </a:t>
            </a:r>
            <a:r>
              <a:rPr lang="nb-NO" dirty="0" err="1"/>
              <a:t>the</a:t>
            </a:r>
            <a:r>
              <a:rPr lang="nb-NO" dirty="0"/>
              <a:t> TCN </a:t>
            </a:r>
            <a:r>
              <a:rPr lang="nb-NO" dirty="0" err="1"/>
              <a:t>layer</a:t>
            </a:r>
            <a:r>
              <a:rPr lang="nb-NO" dirty="0"/>
              <a:t>. This is </a:t>
            </a:r>
            <a:r>
              <a:rPr lang="nb-NO" dirty="0" err="1"/>
              <a:t>passed</a:t>
            </a:r>
            <a:r>
              <a:rPr lang="nb-NO" dirty="0"/>
              <a:t> to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following</a:t>
            </a:r>
            <a:r>
              <a:rPr lang="nb-NO" dirty="0"/>
              <a:t> </a:t>
            </a:r>
            <a:r>
              <a:rPr lang="nb-NO" dirty="0" err="1"/>
              <a:t>layers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a </a:t>
            </a:r>
            <a:r>
              <a:rPr lang="nb-NO" dirty="0" err="1"/>
              <a:t>multi</a:t>
            </a:r>
            <a:r>
              <a:rPr lang="nb-NO" dirty="0"/>
              <a:t> </a:t>
            </a:r>
            <a:r>
              <a:rPr lang="nb-NO" dirty="0" err="1"/>
              <a:t>channel</a:t>
            </a:r>
            <a:r>
              <a:rPr lang="nb-NO" dirty="0"/>
              <a:t> </a:t>
            </a:r>
            <a:r>
              <a:rPr lang="nb-NO" dirty="0" err="1"/>
              <a:t>feature</a:t>
            </a:r>
            <a:r>
              <a:rPr lang="nb-NO" dirty="0"/>
              <a:t> </a:t>
            </a:r>
            <a:r>
              <a:rPr lang="nb-NO" dirty="0" err="1"/>
              <a:t>map</a:t>
            </a:r>
            <a:r>
              <a:rPr lang="nb-NO" dirty="0"/>
              <a:t>.</a:t>
            </a:r>
          </a:p>
          <a:p>
            <a:pPr marL="36900" indent="0">
              <a:buNone/>
            </a:pPr>
            <a:endParaRPr lang="nb-NO" dirty="0"/>
          </a:p>
          <a:p>
            <a:pPr marL="36900" indent="0">
              <a:buNone/>
            </a:pPr>
            <a:r>
              <a:rPr lang="nb-NO" dirty="0" err="1"/>
              <a:t>Higher</a:t>
            </a:r>
            <a:r>
              <a:rPr lang="nb-NO" dirty="0"/>
              <a:t> order </a:t>
            </a:r>
            <a:r>
              <a:rPr lang="nb-NO" dirty="0" err="1"/>
              <a:t>statistical</a:t>
            </a:r>
            <a:r>
              <a:rPr lang="nb-NO" dirty="0"/>
              <a:t> relationships in </a:t>
            </a:r>
            <a:r>
              <a:rPr lang="nb-NO" dirty="0" err="1"/>
              <a:t>the</a:t>
            </a:r>
            <a:r>
              <a:rPr lang="nb-NO" dirty="0"/>
              <a:t> data </a:t>
            </a:r>
            <a:r>
              <a:rPr lang="nb-NO" dirty="0" err="1"/>
              <a:t>may</a:t>
            </a:r>
            <a:r>
              <a:rPr lang="nb-NO" dirty="0"/>
              <a:t> be </a:t>
            </a:r>
            <a:r>
              <a:rPr lang="nb-NO" dirty="0" err="1"/>
              <a:t>captured</a:t>
            </a:r>
            <a:r>
              <a:rPr lang="nb-NO" dirty="0"/>
              <a:t> in </a:t>
            </a:r>
            <a:r>
              <a:rPr lang="nb-NO" dirty="0" err="1"/>
              <a:t>this</a:t>
            </a:r>
            <a:r>
              <a:rPr lang="nb-NO" dirty="0"/>
              <a:t> </a:t>
            </a:r>
            <a:r>
              <a:rPr lang="nb-NO" dirty="0" err="1"/>
              <a:t>way</a:t>
            </a:r>
            <a:r>
              <a:rPr lang="nb-NO" dirty="0"/>
              <a:t>. </a:t>
            </a:r>
          </a:p>
          <a:p>
            <a:pPr marL="36900" indent="0">
              <a:buNone/>
            </a:pPr>
            <a:endParaRPr lang="nb-NO" dirty="0"/>
          </a:p>
          <a:p>
            <a:pPr marL="36900" indent="0">
              <a:buNone/>
            </a:pPr>
            <a:r>
              <a:rPr lang="nb-NO" dirty="0"/>
              <a:t>This is </a:t>
            </a:r>
            <a:r>
              <a:rPr lang="nb-NO" dirty="0" err="1"/>
              <a:t>deep</a:t>
            </a:r>
            <a:r>
              <a:rPr lang="nb-NO" dirty="0"/>
              <a:t> </a:t>
            </a:r>
            <a:r>
              <a:rPr lang="nb-NO" dirty="0" err="1"/>
              <a:t>learning</a:t>
            </a:r>
            <a:r>
              <a:rPr lang="nb-NO" dirty="0"/>
              <a:t>; </a:t>
            </a:r>
            <a:r>
              <a:rPr lang="nb-NO" dirty="0" err="1"/>
              <a:t>we</a:t>
            </a:r>
            <a:r>
              <a:rPr lang="nb-NO" dirty="0"/>
              <a:t> must trust </a:t>
            </a:r>
            <a:r>
              <a:rPr lang="nb-NO" dirty="0" err="1"/>
              <a:t>that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learning</a:t>
            </a:r>
            <a:r>
              <a:rPr lang="nb-NO" dirty="0"/>
              <a:t> </a:t>
            </a:r>
            <a:r>
              <a:rPr lang="nb-NO" dirty="0" err="1"/>
              <a:t>process</a:t>
            </a:r>
            <a:r>
              <a:rPr lang="nb-NO" dirty="0"/>
              <a:t> </a:t>
            </a:r>
            <a:r>
              <a:rPr lang="nb-NO" dirty="0" err="1"/>
              <a:t>captures</a:t>
            </a:r>
            <a:r>
              <a:rPr lang="nb-NO" dirty="0"/>
              <a:t> </a:t>
            </a:r>
            <a:r>
              <a:rPr lang="nb-NO" dirty="0" err="1"/>
              <a:t>good</a:t>
            </a:r>
            <a:r>
              <a:rPr lang="nb-NO" dirty="0"/>
              <a:t> relationships</a:t>
            </a:r>
          </a:p>
          <a:p>
            <a:pPr marL="36900" indent="0">
              <a:buNone/>
            </a:pPr>
            <a:endParaRPr lang="nb-NO" dirty="0"/>
          </a:p>
          <a:p>
            <a:pPr marL="36900" indent="0">
              <a:buNone/>
            </a:pPr>
            <a:r>
              <a:rPr lang="nb-NO" dirty="0" err="1"/>
              <a:t>Larger</a:t>
            </a:r>
            <a:r>
              <a:rPr lang="nb-NO" dirty="0"/>
              <a:t> </a:t>
            </a:r>
            <a:r>
              <a:rPr lang="nb-NO" dirty="0" err="1"/>
              <a:t>datasets</a:t>
            </a:r>
            <a:r>
              <a:rPr lang="nb-NO" dirty="0"/>
              <a:t> </a:t>
            </a:r>
            <a:r>
              <a:rPr lang="nb-NO" dirty="0" err="1"/>
              <a:t>may</a:t>
            </a:r>
            <a:r>
              <a:rPr lang="nb-NO" dirty="0"/>
              <a:t> </a:t>
            </a:r>
            <a:r>
              <a:rPr lang="nb-NO" dirty="0" err="1"/>
              <a:t>give</a:t>
            </a:r>
            <a:r>
              <a:rPr lang="nb-NO" dirty="0"/>
              <a:t> </a:t>
            </a:r>
            <a:r>
              <a:rPr lang="nb-NO" dirty="0" err="1"/>
              <a:t>better</a:t>
            </a:r>
            <a:r>
              <a:rPr lang="nb-NO" dirty="0"/>
              <a:t> </a:t>
            </a:r>
            <a:r>
              <a:rPr lang="nb-NO" dirty="0" err="1"/>
              <a:t>results</a:t>
            </a:r>
            <a:r>
              <a:rPr lang="nb-NO" dirty="0"/>
              <a:t>. </a:t>
            </a:r>
            <a:r>
              <a:rPr lang="nb-NO" dirty="0" err="1"/>
              <a:t>Already</a:t>
            </a:r>
            <a:r>
              <a:rPr lang="nb-NO" dirty="0"/>
              <a:t> </a:t>
            </a:r>
            <a:r>
              <a:rPr lang="nb-NO" dirty="0" err="1"/>
              <a:t>seen</a:t>
            </a:r>
            <a:r>
              <a:rPr lang="nb-NO" dirty="0"/>
              <a:t> </a:t>
            </a:r>
            <a:r>
              <a:rPr lang="nb-NO" dirty="0" err="1"/>
              <a:t>this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training </a:t>
            </a:r>
            <a:r>
              <a:rPr lang="nb-NO" dirty="0" err="1"/>
              <a:t>on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dataset</a:t>
            </a:r>
            <a:r>
              <a:rPr lang="nb-NO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3018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F9AE1-0439-44E7-9C19-E3EDA1DE8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Design parameters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50D15C-6B22-40BA-B266-4FC9E34492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b-NO" b="0" dirty="0"/>
                  <a:t>Acoustic </a:t>
                </a:r>
                <a:r>
                  <a:rPr lang="nb-NO" b="0" dirty="0" err="1"/>
                  <a:t>impedance</a:t>
                </a:r>
                <a:r>
                  <a:rPr lang="nb-NO" b="0" dirty="0"/>
                  <a:t> in </a:t>
                </a:r>
                <a:r>
                  <a:rPr lang="nb-NO" b="0" dirty="0" err="1"/>
                  <a:t>this</a:t>
                </a:r>
                <a:r>
                  <a:rPr lang="nb-NO" b="0" dirty="0"/>
                  <a:t> </a:t>
                </a:r>
                <a:r>
                  <a:rPr lang="nb-NO" b="0" dirty="0" err="1"/>
                  <a:t>context</a:t>
                </a:r>
                <a:r>
                  <a:rPr lang="nb-NO" b="0" dirty="0"/>
                  <a:t> serves as a </a:t>
                </a:r>
                <a:r>
                  <a:rPr lang="nb-NO" b="0" dirty="0" err="1"/>
                  <a:t>way</a:t>
                </a:r>
                <a:r>
                  <a:rPr lang="nb-NO" b="0" dirty="0"/>
                  <a:t> to </a:t>
                </a:r>
                <a:r>
                  <a:rPr lang="nb-NO" b="0" dirty="0" err="1"/>
                  <a:t>evaluate</a:t>
                </a:r>
                <a:r>
                  <a:rPr lang="nb-NO" b="0" dirty="0"/>
                  <a:t> </a:t>
                </a:r>
                <a:r>
                  <a:rPr lang="nb-NO" b="0" dirty="0" err="1"/>
                  <a:t>the</a:t>
                </a:r>
                <a:r>
                  <a:rPr lang="nb-NO" b="0" dirty="0"/>
                  <a:t> </a:t>
                </a:r>
                <a:r>
                  <a:rPr lang="nb-NO" b="0" dirty="0" err="1"/>
                  <a:t>model</a:t>
                </a:r>
                <a:r>
                  <a:rPr lang="nb-NO" b="0" dirty="0"/>
                  <a:t> and have </a:t>
                </a:r>
                <a:r>
                  <a:rPr lang="nb-NO" b="0" dirty="0" err="1"/>
                  <a:t>feature</a:t>
                </a:r>
                <a:r>
                  <a:rPr lang="nb-NO" b="0" dirty="0"/>
                  <a:t> </a:t>
                </a:r>
                <a:r>
                  <a:rPr lang="nb-NO" b="0" dirty="0" err="1"/>
                  <a:t>recognition</a:t>
                </a:r>
                <a:r>
                  <a:rPr lang="nb-NO" b="0" dirty="0"/>
                  <a:t> </a:t>
                </a:r>
                <a:r>
                  <a:rPr lang="nb-NO" b="0" dirty="0" err="1"/>
                  <a:t>reflect</a:t>
                </a:r>
                <a:r>
                  <a:rPr lang="nb-NO" b="0" dirty="0"/>
                  <a:t> </a:t>
                </a:r>
                <a:r>
                  <a:rPr lang="nb-NO" b="0" dirty="0" err="1"/>
                  <a:t>soil</a:t>
                </a:r>
                <a:r>
                  <a:rPr lang="nb-NO" b="0" dirty="0"/>
                  <a:t> </a:t>
                </a:r>
                <a:r>
                  <a:rPr lang="nb-NO" b="0" dirty="0" err="1"/>
                  <a:t>parametrisation</a:t>
                </a:r>
                <a:r>
                  <a:rPr lang="nb-NO" b="0" dirty="0"/>
                  <a:t> from </a:t>
                </a:r>
                <a:r>
                  <a:rPr lang="nb-NO" b="0" dirty="0" err="1"/>
                  <a:t>the</a:t>
                </a:r>
                <a:r>
                  <a:rPr lang="nb-NO" b="0" dirty="0"/>
                  <a:t> </a:t>
                </a:r>
                <a:r>
                  <a:rPr lang="nb-NO" b="0" dirty="0" err="1"/>
                  <a:t>seismic</a:t>
                </a:r>
                <a:r>
                  <a:rPr lang="nb-NO" b="0" dirty="0"/>
                  <a:t> image.</a:t>
                </a:r>
              </a:p>
              <a:p>
                <a:pPr lvl="1"/>
                <a:r>
                  <a:rPr lang="nb-NO" dirty="0" err="1"/>
                  <a:t>Uncertainty</a:t>
                </a:r>
                <a:endParaRPr lang="nb-NO" dirty="0"/>
              </a:p>
              <a:p>
                <a:pPr lvl="2"/>
                <a:r>
                  <a:rPr lang="nb-NO" b="0" dirty="0" err="1"/>
                  <a:t>Overlap</a:t>
                </a:r>
                <a:r>
                  <a:rPr lang="nb-NO" b="0" dirty="0"/>
                  <a:t> </a:t>
                </a:r>
                <a:r>
                  <a:rPr lang="nb-NO" b="0" dirty="0" err="1"/>
                  <a:t>uncertainty</a:t>
                </a:r>
                <a:r>
                  <a:rPr lang="nb-NO" b="0" dirty="0"/>
                  <a:t> [</a:t>
                </a:r>
                <a:r>
                  <a:rPr lang="nb-NO" b="0" dirty="0" err="1"/>
                  <a:t>using</a:t>
                </a:r>
                <a:r>
                  <a:rPr lang="nb-NO" b="0" dirty="0"/>
                  <a:t> </a:t>
                </a:r>
                <a:r>
                  <a:rPr lang="nb-NO" b="0" dirty="0" err="1"/>
                  <a:t>only</a:t>
                </a:r>
                <a:r>
                  <a:rPr lang="nb-NO" b="0" dirty="0"/>
                  <a:t> </a:t>
                </a:r>
                <a:r>
                  <a:rPr lang="nb-NO" b="0" dirty="0" err="1"/>
                  <a:t>model</a:t>
                </a:r>
                <a:r>
                  <a:rPr lang="nb-NO" b="0" dirty="0"/>
                  <a:t> </a:t>
                </a:r>
                <a:r>
                  <a:rPr lang="nb-NO" b="0" dirty="0" err="1"/>
                  <a:t>predictions</a:t>
                </a:r>
                <a:r>
                  <a:rPr lang="nb-NO" b="0" dirty="0"/>
                  <a:t>]</a:t>
                </a:r>
              </a:p>
              <a:p>
                <a:pPr lvl="2"/>
                <a:r>
                  <a:rPr lang="nb-NO" b="0" dirty="0" err="1"/>
                  <a:t>Ground</a:t>
                </a:r>
                <a:r>
                  <a:rPr lang="nb-NO" b="0" dirty="0"/>
                  <a:t> </a:t>
                </a:r>
                <a:r>
                  <a:rPr lang="nb-NO" b="0" dirty="0" err="1"/>
                  <a:t>truth</a:t>
                </a:r>
                <a:r>
                  <a:rPr lang="nb-NO" b="0" dirty="0"/>
                  <a:t> </a:t>
                </a:r>
                <a:r>
                  <a:rPr lang="nb-NO" b="0" dirty="0" err="1"/>
                  <a:t>uncertainty</a:t>
                </a:r>
                <a:endParaRPr lang="nb-NO" b="0" dirty="0"/>
              </a:p>
              <a:p>
                <a:r>
                  <a:rPr lang="nb-NO" sz="2400" b="0" dirty="0" err="1"/>
                  <a:t>Geotechnical</a:t>
                </a:r>
                <a:r>
                  <a:rPr lang="nb-NO" sz="2400" b="0" dirty="0"/>
                  <a:t> parameters: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b-NO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b-NO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nb-NO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nb-NO" sz="24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nb-NO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b-NO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nb-NO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nb-NO" sz="2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nb-NO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nb-NO" sz="2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nb-NO" sz="24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endParaRPr lang="nb-NO" sz="2400" b="0" dirty="0"/>
              </a:p>
              <a:p>
                <a:r>
                  <a:rPr lang="en-GB" dirty="0"/>
                  <a:t>Where there are no theoretical links, there may still be </a:t>
                </a:r>
                <a:r>
                  <a:rPr lang="en-GB" b="1" dirty="0"/>
                  <a:t>statistical correlations</a:t>
                </a:r>
                <a:r>
                  <a:rPr lang="en-GB" dirty="0"/>
                  <a:t> of higher order. [conditional probability]</a:t>
                </a:r>
              </a:p>
              <a:p>
                <a:r>
                  <a:rPr lang="en-GB" dirty="0"/>
                  <a:t>The relationships between parameters and seismic texture must be discussed in the thesis paper to give a basis for why we would expect for this to work in the first place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50D15C-6B22-40BA-B266-4FC9E34492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1441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C9EE78-DAD1-4583-BE3C-E229D039C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- </a:t>
            </a:r>
            <a:r>
              <a:rPr lang="nb-NO" dirty="0" err="1"/>
              <a:t>Discussion</a:t>
            </a:r>
            <a:r>
              <a:rPr lang="nb-NO" dirty="0"/>
              <a:t> -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3CC411-D1F9-4D25-8191-903F517A5960}"/>
              </a:ext>
            </a:extLst>
          </p:cNvPr>
          <p:cNvSpPr txBox="1"/>
          <p:nvPr/>
        </p:nvSpPr>
        <p:spPr>
          <a:xfrm>
            <a:off x="807396" y="3929972"/>
            <a:ext cx="51362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E. 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Relationships </a:t>
            </a:r>
            <a:r>
              <a:rPr lang="nb-NO" dirty="0" err="1"/>
              <a:t>between</a:t>
            </a:r>
            <a:r>
              <a:rPr lang="nb-NO" dirty="0"/>
              <a:t> </a:t>
            </a:r>
            <a:r>
              <a:rPr lang="nb-NO" dirty="0" err="1"/>
              <a:t>seismic</a:t>
            </a:r>
            <a:r>
              <a:rPr lang="nb-NO" dirty="0"/>
              <a:t> </a:t>
            </a:r>
            <a:r>
              <a:rPr lang="nb-NO" dirty="0" err="1"/>
              <a:t>attributes</a:t>
            </a:r>
            <a:r>
              <a:rPr lang="nb-NO" dirty="0"/>
              <a:t> and </a:t>
            </a:r>
            <a:r>
              <a:rPr lang="nb-NO" dirty="0" err="1"/>
              <a:t>cpt</a:t>
            </a:r>
            <a:r>
              <a:rPr lang="nb-NO" dirty="0"/>
              <a:t> </a:t>
            </a:r>
            <a:r>
              <a:rPr lang="nb-NO" dirty="0" err="1"/>
              <a:t>response</a:t>
            </a:r>
            <a:endParaRPr lang="nb-N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 err="1"/>
              <a:t>Empirical</a:t>
            </a:r>
            <a:r>
              <a:rPr lang="nb-NO" dirty="0"/>
              <a:t> relationships in </a:t>
            </a:r>
            <a:r>
              <a:rPr lang="nb-NO" dirty="0" err="1"/>
              <a:t>soil</a:t>
            </a:r>
            <a:r>
              <a:rPr lang="nb-NO" dirty="0"/>
              <a:t> parameters </a:t>
            </a:r>
            <a:r>
              <a:rPr lang="nb-NO" dirty="0" err="1"/>
              <a:t>wrt</a:t>
            </a:r>
            <a:r>
              <a:rPr lang="nb-NO" dirty="0"/>
              <a:t>. </a:t>
            </a:r>
            <a:r>
              <a:rPr lang="nb-NO" dirty="0" err="1"/>
              <a:t>Seismic</a:t>
            </a:r>
            <a:r>
              <a:rPr lang="nb-NO" dirty="0"/>
              <a:t> Amplitude, </a:t>
            </a:r>
            <a:r>
              <a:rPr lang="nb-NO" dirty="0" err="1"/>
              <a:t>velocity</a:t>
            </a:r>
            <a:r>
              <a:rPr lang="nb-NO" dirty="0"/>
              <a:t> or </a:t>
            </a:r>
            <a:r>
              <a:rPr lang="nb-NO" dirty="0" err="1"/>
              <a:t>density</a:t>
            </a:r>
            <a:endParaRPr lang="nb-N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 err="1"/>
              <a:t>Textural</a:t>
            </a:r>
            <a:r>
              <a:rPr lang="nb-NO" dirty="0"/>
              <a:t> </a:t>
            </a:r>
            <a:r>
              <a:rPr lang="nb-NO" dirty="0" err="1"/>
              <a:t>information</a:t>
            </a:r>
            <a:r>
              <a:rPr lang="nb-NO" dirty="0"/>
              <a:t> </a:t>
            </a:r>
            <a:r>
              <a:rPr lang="nb-NO" dirty="0" err="1"/>
              <a:t>wrt</a:t>
            </a:r>
            <a:r>
              <a:rPr lang="nb-NO" dirty="0"/>
              <a:t>. </a:t>
            </a:r>
            <a:r>
              <a:rPr lang="nb-NO" dirty="0" err="1"/>
              <a:t>soil</a:t>
            </a:r>
            <a:r>
              <a:rPr lang="nb-NO" dirty="0"/>
              <a:t> units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2064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0B861-DCE1-4D00-B888-EA625D4D4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Robertson </a:t>
            </a:r>
            <a:r>
              <a:rPr lang="nb-NO" dirty="0" err="1"/>
              <a:t>soil</a:t>
            </a:r>
            <a:r>
              <a:rPr lang="nb-NO" dirty="0"/>
              <a:t> </a:t>
            </a:r>
            <a:r>
              <a:rPr lang="nb-NO" dirty="0" err="1"/>
              <a:t>classification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BF7C3B-C778-4D2A-AA55-CDC45509D8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2985" y="1731963"/>
            <a:ext cx="4356504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5089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BA47307-EFA9-4AFF-AE10-F14997E0F282}"/>
              </a:ext>
            </a:extLst>
          </p:cNvPr>
          <p:cNvSpPr/>
          <p:nvPr/>
        </p:nvSpPr>
        <p:spPr>
          <a:xfrm>
            <a:off x="2000376" y="2849071"/>
            <a:ext cx="2295728" cy="104085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TCN</a:t>
            </a:r>
          </a:p>
          <a:p>
            <a:pPr algn="ctr"/>
            <a:r>
              <a:rPr lang="nb-NO" dirty="0" err="1"/>
              <a:t>Feature</a:t>
            </a:r>
            <a:r>
              <a:rPr lang="nb-NO" dirty="0"/>
              <a:t> </a:t>
            </a:r>
            <a:r>
              <a:rPr lang="nb-NO" dirty="0" err="1"/>
              <a:t>Recognition</a:t>
            </a:r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002297D-294F-45C4-B6D0-3794BB1423C4}"/>
              </a:ext>
            </a:extLst>
          </p:cNvPr>
          <p:cNvSpPr/>
          <p:nvPr/>
        </p:nvSpPr>
        <p:spPr>
          <a:xfrm>
            <a:off x="4917428" y="1902349"/>
            <a:ext cx="3463046" cy="89494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 err="1"/>
              <a:t>Seismic</a:t>
            </a:r>
            <a:r>
              <a:rPr lang="nb-NO" dirty="0"/>
              <a:t> </a:t>
            </a:r>
            <a:r>
              <a:rPr lang="nb-NO" dirty="0" err="1"/>
              <a:t>reconstruction</a:t>
            </a:r>
            <a:endParaRPr lang="en-GB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A4DA962-2993-44A3-B442-ED97007120B8}"/>
              </a:ext>
            </a:extLst>
          </p:cNvPr>
          <p:cNvSpPr/>
          <p:nvPr/>
        </p:nvSpPr>
        <p:spPr>
          <a:xfrm>
            <a:off x="4917428" y="3040484"/>
            <a:ext cx="3463046" cy="10408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/>
              <a:t>Acoustic </a:t>
            </a:r>
            <a:r>
              <a:rPr lang="nb-NO" dirty="0" err="1"/>
              <a:t>Impedance</a:t>
            </a:r>
            <a:r>
              <a:rPr lang="nb-NO" dirty="0"/>
              <a:t> </a:t>
            </a:r>
            <a:r>
              <a:rPr lang="nb-NO" dirty="0" err="1"/>
              <a:t>Regression</a:t>
            </a:r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5283CB4-0314-45BF-826F-3C624F7B0D86}"/>
              </a:ext>
            </a:extLst>
          </p:cNvPr>
          <p:cNvSpPr/>
          <p:nvPr/>
        </p:nvSpPr>
        <p:spPr>
          <a:xfrm>
            <a:off x="4917428" y="4324534"/>
            <a:ext cx="3463046" cy="1040859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/>
              <a:t>CPT parameter </a:t>
            </a:r>
            <a:r>
              <a:rPr lang="nb-NO" dirty="0" err="1"/>
              <a:t>prediction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6E883A-260E-457D-AADA-4F1A42411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974"/>
          <a:stretch/>
        </p:blipFill>
        <p:spPr>
          <a:xfrm>
            <a:off x="9688748" y="1748496"/>
            <a:ext cx="596088" cy="8949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52FBC5-F210-4839-96F2-D5462E0B3B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74"/>
          <a:stretch/>
        </p:blipFill>
        <p:spPr>
          <a:xfrm>
            <a:off x="197796" y="2414468"/>
            <a:ext cx="1272223" cy="19100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E472D8-B9FF-4E8C-89A0-70FA5F3D07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067"/>
          <a:stretch/>
        </p:blipFill>
        <p:spPr>
          <a:xfrm>
            <a:off x="9688748" y="2879682"/>
            <a:ext cx="671209" cy="10308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7846941-5AC1-4E93-A78E-8F9490037208}"/>
              </a:ext>
            </a:extLst>
          </p:cNvPr>
          <p:cNvCxnSpPr>
            <a:stCxn id="10" idx="3"/>
            <a:endCxn id="5" idx="1"/>
          </p:cNvCxnSpPr>
          <p:nvPr/>
        </p:nvCxnSpPr>
        <p:spPr>
          <a:xfrm>
            <a:off x="1470019" y="3369501"/>
            <a:ext cx="53035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9A15BB-0C2E-4FA3-B347-E188F342F47A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4296104" y="2349821"/>
            <a:ext cx="621324" cy="10196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2291B94-1C72-49DF-B821-41BACF3B3DC5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4296104" y="3369501"/>
            <a:ext cx="621324" cy="1914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C007B9A-E203-4DA9-82A9-940543E3C967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4296104" y="3369501"/>
            <a:ext cx="621324" cy="14754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8946FC2-A55D-4147-AA92-C8AB975E26B2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8380474" y="2195968"/>
            <a:ext cx="1308274" cy="1538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12B544C-70B1-4996-AEEB-BC87C2D99B3C}"/>
              </a:ext>
            </a:extLst>
          </p:cNvPr>
          <p:cNvCxnSpPr>
            <a:stCxn id="7" idx="3"/>
            <a:endCxn id="11" idx="1"/>
          </p:cNvCxnSpPr>
          <p:nvPr/>
        </p:nvCxnSpPr>
        <p:spPr>
          <a:xfrm flipV="1">
            <a:off x="8380474" y="3395100"/>
            <a:ext cx="1308274" cy="1658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F07FF19-324A-442D-98E9-CACDCAC3AF38}"/>
              </a:ext>
            </a:extLst>
          </p:cNvPr>
          <p:cNvCxnSpPr>
            <a:cxnSpLocks/>
            <a:stCxn id="8" idx="3"/>
            <a:endCxn id="19" idx="1"/>
          </p:cNvCxnSpPr>
          <p:nvPr/>
        </p:nvCxnSpPr>
        <p:spPr>
          <a:xfrm>
            <a:off x="8380474" y="4844964"/>
            <a:ext cx="510607" cy="3526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23BC2261-E559-4FEF-827D-4ED5E0B58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NN </a:t>
            </a:r>
            <a:r>
              <a:rPr lang="nb-NO" dirty="0" err="1"/>
              <a:t>Classification</a:t>
            </a:r>
            <a:r>
              <a:rPr lang="nb-NO" dirty="0"/>
              <a:t> </a:t>
            </a:r>
            <a:r>
              <a:rPr lang="nb-NO" dirty="0" err="1"/>
              <a:t>task</a:t>
            </a:r>
            <a:endParaRPr lang="en-GB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8549479-0BEC-4715-A45F-D460B1AD1DAC}"/>
              </a:ext>
            </a:extLst>
          </p:cNvPr>
          <p:cNvSpPr/>
          <p:nvPr/>
        </p:nvSpPr>
        <p:spPr>
          <a:xfrm>
            <a:off x="8891081" y="4146760"/>
            <a:ext cx="3103123" cy="2101640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b-NO" dirty="0">
                <a:solidFill>
                  <a:schemeClr val="bg1"/>
                </a:solidFill>
              </a:rPr>
              <a:t>z[m]		</a:t>
            </a:r>
            <a:r>
              <a:rPr lang="nb-NO" dirty="0" err="1">
                <a:solidFill>
                  <a:schemeClr val="bg1"/>
                </a:solidFill>
              </a:rPr>
              <a:t>Soil</a:t>
            </a:r>
            <a:r>
              <a:rPr lang="nb-NO" dirty="0">
                <a:solidFill>
                  <a:schemeClr val="bg1"/>
                </a:solidFill>
              </a:rPr>
              <a:t> Type </a:t>
            </a:r>
            <a:r>
              <a:rPr lang="nb-NO" dirty="0" err="1">
                <a:solidFill>
                  <a:schemeClr val="bg1"/>
                </a:solidFill>
              </a:rPr>
              <a:t>Behavior</a:t>
            </a:r>
            <a:endParaRPr lang="nb-NO" dirty="0">
              <a:solidFill>
                <a:schemeClr val="bg1"/>
              </a:solidFill>
            </a:endParaRPr>
          </a:p>
          <a:p>
            <a:r>
              <a:rPr lang="nb-NO" dirty="0">
                <a:solidFill>
                  <a:schemeClr val="bg1"/>
                </a:solidFill>
              </a:rPr>
              <a:t>0.1		</a:t>
            </a:r>
            <a:r>
              <a:rPr lang="nb-NO" dirty="0" err="1">
                <a:solidFill>
                  <a:schemeClr val="bg1"/>
                </a:solidFill>
              </a:rPr>
              <a:t>sandy</a:t>
            </a:r>
            <a:r>
              <a:rPr lang="nb-NO" dirty="0">
                <a:solidFill>
                  <a:schemeClr val="bg1"/>
                </a:solidFill>
              </a:rPr>
              <a:t> mix</a:t>
            </a:r>
          </a:p>
          <a:p>
            <a:r>
              <a:rPr lang="nb-NO" dirty="0">
                <a:solidFill>
                  <a:schemeClr val="bg1"/>
                </a:solidFill>
              </a:rPr>
              <a:t>0.2		</a:t>
            </a:r>
            <a:r>
              <a:rPr lang="nb-NO" dirty="0" err="1">
                <a:solidFill>
                  <a:schemeClr val="bg1"/>
                </a:solidFill>
              </a:rPr>
              <a:t>sandy</a:t>
            </a:r>
            <a:r>
              <a:rPr lang="nb-NO" dirty="0">
                <a:solidFill>
                  <a:schemeClr val="bg1"/>
                </a:solidFill>
              </a:rPr>
              <a:t> mix</a:t>
            </a:r>
          </a:p>
          <a:p>
            <a:r>
              <a:rPr lang="nb-NO" dirty="0">
                <a:solidFill>
                  <a:schemeClr val="bg1"/>
                </a:solidFill>
              </a:rPr>
              <a:t>0.3		sensitive </a:t>
            </a:r>
            <a:r>
              <a:rPr lang="nb-NO" dirty="0" err="1">
                <a:solidFill>
                  <a:schemeClr val="bg1"/>
                </a:solidFill>
              </a:rPr>
              <a:t>soils</a:t>
            </a:r>
            <a:endParaRPr lang="nb-NO" dirty="0">
              <a:solidFill>
                <a:schemeClr val="bg1"/>
              </a:solidFill>
            </a:endParaRPr>
          </a:p>
          <a:p>
            <a:r>
              <a:rPr lang="nb-NO" dirty="0">
                <a:solidFill>
                  <a:schemeClr val="bg1"/>
                </a:solidFill>
              </a:rPr>
              <a:t>0.4		</a:t>
            </a:r>
            <a:r>
              <a:rPr lang="nb-NO" dirty="0" err="1">
                <a:solidFill>
                  <a:schemeClr val="bg1"/>
                </a:solidFill>
              </a:rPr>
              <a:t>clays</a:t>
            </a:r>
            <a:endParaRPr lang="nb-NO" dirty="0">
              <a:solidFill>
                <a:schemeClr val="bg1"/>
              </a:solidFill>
            </a:endParaRPr>
          </a:p>
          <a:p>
            <a:r>
              <a:rPr lang="nb-NO" dirty="0">
                <a:solidFill>
                  <a:schemeClr val="bg1"/>
                </a:solidFill>
              </a:rPr>
              <a:t>0.5		</a:t>
            </a:r>
            <a:r>
              <a:rPr lang="nb-NO" dirty="0" err="1">
                <a:solidFill>
                  <a:schemeClr val="bg1"/>
                </a:solidFill>
              </a:rPr>
              <a:t>organic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8" name="Cloud 57">
            <a:extLst>
              <a:ext uri="{FF2B5EF4-FFF2-40B4-BE49-F238E27FC236}">
                <a16:creationId xmlns:a16="http://schemas.microsoft.com/office/drawing/2014/main" id="{1D91513D-1712-4684-B61B-4E2689B6756A}"/>
              </a:ext>
            </a:extLst>
          </p:cNvPr>
          <p:cNvSpPr/>
          <p:nvPr/>
        </p:nvSpPr>
        <p:spPr>
          <a:xfrm>
            <a:off x="5098483" y="5689754"/>
            <a:ext cx="3098355" cy="1040859"/>
          </a:xfrm>
          <a:prstGeom prst="cloud">
            <a:avLst/>
          </a:prstGeom>
          <a:solidFill>
            <a:schemeClr val="bg2">
              <a:lumMod val="25000"/>
              <a:lumOff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>
                <a:solidFill>
                  <a:schemeClr val="bg1"/>
                </a:solidFill>
              </a:rPr>
              <a:t>List </a:t>
            </a:r>
            <a:r>
              <a:rPr lang="nb-NO" dirty="0" err="1">
                <a:solidFill>
                  <a:schemeClr val="bg1"/>
                </a:solidFill>
              </a:rPr>
              <a:t>of</a:t>
            </a:r>
            <a:r>
              <a:rPr lang="nb-NO" dirty="0">
                <a:solidFill>
                  <a:schemeClr val="bg1"/>
                </a:solidFill>
              </a:rPr>
              <a:t> </a:t>
            </a:r>
            <a:r>
              <a:rPr lang="nb-NO" dirty="0" err="1">
                <a:solidFill>
                  <a:schemeClr val="bg1"/>
                </a:solidFill>
              </a:rPr>
              <a:t>categories</a:t>
            </a:r>
            <a:r>
              <a:rPr lang="nb-NO" dirty="0">
                <a:solidFill>
                  <a:schemeClr val="bg1"/>
                </a:solidFill>
              </a:rPr>
              <a:t> at different </a:t>
            </a:r>
            <a:r>
              <a:rPr lang="nb-NO" dirty="0" err="1">
                <a:solidFill>
                  <a:schemeClr val="bg1"/>
                </a:solidFill>
              </a:rPr>
              <a:t>depths</a:t>
            </a:r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FC90A22-DA54-4856-90B5-5C777DCFD90F}"/>
              </a:ext>
            </a:extLst>
          </p:cNvPr>
          <p:cNvCxnSpPr>
            <a:stCxn id="58" idx="0"/>
            <a:endCxn id="19" idx="1"/>
          </p:cNvCxnSpPr>
          <p:nvPr/>
        </p:nvCxnSpPr>
        <p:spPr>
          <a:xfrm flipV="1">
            <a:off x="8194256" y="5197580"/>
            <a:ext cx="696825" cy="1012604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7041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1A3F-B0D3-457A-9927-F208936A7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Classification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41E20-A8CD-4AF5-A3AE-52BA59DA0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/>
              <a:t>Neural networks perform well at classification tasks</a:t>
            </a:r>
          </a:p>
          <a:p>
            <a:r>
              <a:rPr lang="nb-NO"/>
              <a:t>More sturdy wrt. errors than regression</a:t>
            </a:r>
          </a:p>
          <a:p>
            <a:r>
              <a:rPr lang="nb-NO"/>
              <a:t>Not sure how the usefulness is in terms of design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F1A8-C449-48A6-AA41-7268494F17F9}"/>
              </a:ext>
            </a:extLst>
          </p:cNvPr>
          <p:cNvSpPr txBox="1"/>
          <p:nvPr/>
        </p:nvSpPr>
        <p:spPr>
          <a:xfrm>
            <a:off x="3048811" y="5791200"/>
            <a:ext cx="6094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nb-NO" sz="3200" dirty="0"/>
              <a:t>- </a:t>
            </a:r>
            <a:r>
              <a:rPr lang="nb-NO" sz="3600" dirty="0" err="1"/>
              <a:t>Discussion</a:t>
            </a:r>
            <a:r>
              <a:rPr lang="nb-NO" sz="3200" dirty="0"/>
              <a:t> -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49988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C1A9F-5D25-48BA-9AE2-D38F11498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10353762" cy="1590675"/>
          </a:xfrm>
        </p:spPr>
        <p:txBody>
          <a:bodyPr/>
          <a:lstStyle/>
          <a:p>
            <a:r>
              <a:rPr lang="nb-NO" dirty="0"/>
              <a:t>Lateral </a:t>
            </a:r>
            <a:r>
              <a:rPr lang="nb-NO" dirty="0" err="1"/>
              <a:t>thinking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98930A-87E9-4055-8637-51EA501ABA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953" y="2295525"/>
            <a:ext cx="10809772" cy="28765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BF60F6-FDB1-48B3-9C7B-3EFAEBEFE746}"/>
              </a:ext>
            </a:extLst>
          </p:cNvPr>
          <p:cNvSpPr txBox="1"/>
          <p:nvPr/>
        </p:nvSpPr>
        <p:spPr>
          <a:xfrm>
            <a:off x="6562725" y="5362575"/>
            <a:ext cx="3648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I </a:t>
            </a:r>
            <a:r>
              <a:rPr lang="nb-NO" dirty="0" err="1"/>
              <a:t>cannot</a:t>
            </a:r>
            <a:r>
              <a:rPr lang="nb-NO" dirty="0"/>
              <a:t> </a:t>
            </a:r>
            <a:r>
              <a:rPr lang="nb-NO" dirty="0" err="1"/>
              <a:t>access</a:t>
            </a:r>
            <a:r>
              <a:rPr lang="nb-NO" dirty="0"/>
              <a:t> </a:t>
            </a:r>
            <a:r>
              <a:rPr lang="nb-NO" dirty="0" err="1"/>
              <a:t>this</a:t>
            </a:r>
            <a:r>
              <a:rPr lang="nb-NO" dirty="0"/>
              <a:t> </a:t>
            </a:r>
            <a:r>
              <a:rPr lang="nb-NO" dirty="0" err="1"/>
              <a:t>article</a:t>
            </a:r>
            <a:r>
              <a:rPr lang="nb-NO" dirty="0"/>
              <a:t> </a:t>
            </a:r>
            <a:r>
              <a:rPr lang="nb-NO" dirty="0" err="1"/>
              <a:t>though</a:t>
            </a:r>
            <a:r>
              <a:rPr lang="nb-NO" dirty="0"/>
              <a:t>..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7423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07FB4-00AE-41A3-A9F9-1BF6DDE38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Content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9DF7A-05B7-489D-88E5-A473778B1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200000"/>
              </a:lnSpc>
            </a:pPr>
            <a:r>
              <a:rPr lang="nb-NO" dirty="0"/>
              <a:t>Present </a:t>
            </a:r>
            <a:r>
              <a:rPr lang="nb-NO" dirty="0" err="1"/>
              <a:t>the</a:t>
            </a:r>
            <a:r>
              <a:rPr lang="nb-NO" dirty="0"/>
              <a:t> lines </a:t>
            </a:r>
            <a:r>
              <a:rPr lang="nb-NO" dirty="0" err="1"/>
              <a:t>I’m</a:t>
            </a:r>
            <a:r>
              <a:rPr lang="nb-NO" dirty="0"/>
              <a:t> </a:t>
            </a:r>
            <a:r>
              <a:rPr lang="nb-NO" dirty="0" err="1"/>
              <a:t>thinking</a:t>
            </a:r>
            <a:r>
              <a:rPr lang="nb-NO" dirty="0"/>
              <a:t> </a:t>
            </a:r>
            <a:r>
              <a:rPr lang="nb-NO" dirty="0" err="1"/>
              <a:t>along</a:t>
            </a:r>
            <a:r>
              <a:rPr lang="nb-NO" dirty="0"/>
              <a:t> to be </a:t>
            </a:r>
            <a:r>
              <a:rPr lang="nb-NO" dirty="0" err="1"/>
              <a:t>on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same </a:t>
            </a:r>
            <a:r>
              <a:rPr lang="nb-NO" dirty="0" err="1"/>
              <a:t>page</a:t>
            </a:r>
            <a:endParaRPr lang="nb-NO" dirty="0"/>
          </a:p>
          <a:p>
            <a:pPr>
              <a:lnSpc>
                <a:spcPct val="200000"/>
              </a:lnSpc>
            </a:pPr>
            <a:r>
              <a:rPr lang="nb-NO" dirty="0" err="1"/>
              <a:t>Put</a:t>
            </a:r>
            <a:r>
              <a:rPr lang="nb-NO" dirty="0"/>
              <a:t> </a:t>
            </a:r>
            <a:r>
              <a:rPr lang="nb-NO" dirty="0" err="1"/>
              <a:t>those</a:t>
            </a:r>
            <a:r>
              <a:rPr lang="nb-NO" dirty="0"/>
              <a:t> </a:t>
            </a:r>
            <a:r>
              <a:rPr lang="nb-NO" dirty="0" err="1"/>
              <a:t>thoughts</a:t>
            </a:r>
            <a:r>
              <a:rPr lang="nb-NO" dirty="0"/>
              <a:t> </a:t>
            </a:r>
            <a:r>
              <a:rPr lang="nb-NO" dirty="0" err="1"/>
              <a:t>into</a:t>
            </a:r>
            <a:r>
              <a:rPr lang="nb-NO" dirty="0"/>
              <a:t> </a:t>
            </a:r>
            <a:r>
              <a:rPr lang="nb-NO" dirty="0" err="1"/>
              <a:t>perspective</a:t>
            </a:r>
            <a:endParaRPr lang="nb-NO" dirty="0"/>
          </a:p>
          <a:p>
            <a:pPr>
              <a:lnSpc>
                <a:spcPct val="200000"/>
              </a:lnSpc>
            </a:pPr>
            <a:r>
              <a:rPr lang="nb-NO" dirty="0" err="1"/>
              <a:t>Explain</a:t>
            </a:r>
            <a:r>
              <a:rPr lang="nb-NO" dirty="0"/>
              <a:t> </a:t>
            </a:r>
            <a:r>
              <a:rPr lang="nb-NO" dirty="0" err="1"/>
              <a:t>multi-task</a:t>
            </a:r>
            <a:r>
              <a:rPr lang="nb-NO" dirty="0"/>
              <a:t> </a:t>
            </a:r>
            <a:r>
              <a:rPr lang="nb-NO" dirty="0" err="1"/>
              <a:t>model</a:t>
            </a:r>
            <a:r>
              <a:rPr lang="nb-NO" dirty="0"/>
              <a:t> </a:t>
            </a:r>
            <a:r>
              <a:rPr lang="nb-NO" dirty="0" err="1"/>
              <a:t>architecture</a:t>
            </a:r>
            <a:endParaRPr lang="nb-NO" dirty="0"/>
          </a:p>
          <a:p>
            <a:pPr>
              <a:lnSpc>
                <a:spcPct val="200000"/>
              </a:lnSpc>
            </a:pPr>
            <a:r>
              <a:rPr lang="nb-NO" dirty="0" err="1"/>
              <a:t>Geological</a:t>
            </a:r>
            <a:r>
              <a:rPr lang="nb-NO" dirty="0"/>
              <a:t> </a:t>
            </a:r>
            <a:r>
              <a:rPr lang="nb-NO" dirty="0" err="1"/>
              <a:t>evaluation</a:t>
            </a:r>
            <a:r>
              <a:rPr lang="nb-NO" dirty="0"/>
              <a:t>/</a:t>
            </a:r>
            <a:r>
              <a:rPr lang="nb-NO" dirty="0" err="1"/>
              <a:t>intuition</a:t>
            </a:r>
            <a:r>
              <a:rPr lang="nb-NO" dirty="0"/>
              <a:t>/</a:t>
            </a:r>
            <a:r>
              <a:rPr lang="nb-NO" dirty="0" err="1"/>
              <a:t>experience</a:t>
            </a:r>
            <a:endParaRPr lang="nb-NO" dirty="0"/>
          </a:p>
          <a:p>
            <a:pPr>
              <a:lnSpc>
                <a:spcPct val="200000"/>
              </a:lnSpc>
            </a:pPr>
            <a:r>
              <a:rPr lang="nb-NO" dirty="0" err="1"/>
              <a:t>Discussion</a:t>
            </a:r>
            <a:r>
              <a:rPr lang="nb-NO" dirty="0"/>
              <a:t> </a:t>
            </a:r>
            <a:r>
              <a:rPr lang="nb-NO" dirty="0" err="1"/>
              <a:t>on</a:t>
            </a:r>
            <a:r>
              <a:rPr lang="nb-NO" dirty="0"/>
              <a:t> design parameters</a:t>
            </a:r>
          </a:p>
          <a:p>
            <a:pPr>
              <a:lnSpc>
                <a:spcPct val="200000"/>
              </a:lnSpc>
            </a:pPr>
            <a:r>
              <a:rPr lang="nb-NO" dirty="0" err="1"/>
              <a:t>Classification</a:t>
            </a:r>
            <a:r>
              <a:rPr lang="nb-NO" dirty="0"/>
              <a:t> Network </a:t>
            </a:r>
            <a:r>
              <a:rPr lang="nb-NO" dirty="0" err="1"/>
              <a:t>technique</a:t>
            </a:r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60061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97A7EF4-C361-47E6-90FD-6BE8611F286A}"/>
              </a:ext>
            </a:extLst>
          </p:cNvPr>
          <p:cNvSpPr/>
          <p:nvPr/>
        </p:nvSpPr>
        <p:spPr>
          <a:xfrm>
            <a:off x="548398" y="408576"/>
            <a:ext cx="4334888" cy="316148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BEB77E-5609-42A6-9472-7BAD0BB6C2E2}"/>
              </a:ext>
            </a:extLst>
          </p:cNvPr>
          <p:cNvSpPr/>
          <p:nvPr/>
        </p:nvSpPr>
        <p:spPr>
          <a:xfrm>
            <a:off x="466928" y="4056653"/>
            <a:ext cx="4416358" cy="266516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92820-6271-47C4-BFD9-E1ED708B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199" t="26463" r="334" b="51669"/>
          <a:stretch/>
        </p:blipFill>
        <p:spPr>
          <a:xfrm>
            <a:off x="2943832" y="1224234"/>
            <a:ext cx="1322961" cy="91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8C8EF-5F11-447E-8FB3-F7C5DB7121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" t="26229" r="84054" b="51875"/>
          <a:stretch/>
        </p:blipFill>
        <p:spPr>
          <a:xfrm>
            <a:off x="2069967" y="2291733"/>
            <a:ext cx="1322961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2CD2D8-7A98-4329-8923-F68B7AE489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32" t="51126" r="67312" b="26978"/>
          <a:stretch/>
        </p:blipFill>
        <p:spPr>
          <a:xfrm>
            <a:off x="1199745" y="1129281"/>
            <a:ext cx="1322961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0A781C-5872-4725-91A2-3683DB5E8893}"/>
              </a:ext>
            </a:extLst>
          </p:cNvPr>
          <p:cNvSpPr txBox="1"/>
          <p:nvPr/>
        </p:nvSpPr>
        <p:spPr>
          <a:xfrm>
            <a:off x="6319736" y="2459887"/>
            <a:ext cx="80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«dog»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EA0F7D-4BA5-4DD3-B4DE-DBD113F0D4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59" t="28154" r="73088" b="55706"/>
          <a:stretch/>
        </p:blipFill>
        <p:spPr>
          <a:xfrm>
            <a:off x="2789725" y="4563695"/>
            <a:ext cx="1181909" cy="8476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F3E89B-A2AF-486A-8B59-F4DECC2863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8" t="51412" r="73068" b="29842"/>
          <a:stretch/>
        </p:blipFill>
        <p:spPr>
          <a:xfrm>
            <a:off x="1324902" y="4426927"/>
            <a:ext cx="1197804" cy="9844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D5D7A0-8B9E-4F9D-969E-E4D99D37A0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483" t="26499" r="29857" b="55754"/>
          <a:stretch/>
        </p:blipFill>
        <p:spPr>
          <a:xfrm>
            <a:off x="2028176" y="5535025"/>
            <a:ext cx="1201695" cy="9143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A70404-2ADA-4232-8D53-6FDDC0FCC7D5}"/>
              </a:ext>
            </a:extLst>
          </p:cNvPr>
          <p:cNvSpPr txBox="1"/>
          <p:nvPr/>
        </p:nvSpPr>
        <p:spPr>
          <a:xfrm>
            <a:off x="6614809" y="5713066"/>
            <a:ext cx="69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</a:t>
            </a:r>
            <a:r>
              <a:rPr lang="nb-NO" dirty="0" err="1"/>
              <a:t>cat</a:t>
            </a:r>
            <a:r>
              <a:rPr lang="nb-NO" dirty="0"/>
              <a:t>»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40E922B-2E7F-4082-8921-71725ED7F8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5853" y="609254"/>
            <a:ext cx="2596879" cy="25968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E21EA5B-ED89-4B66-B1BB-3FC0E815AC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765" y="4295474"/>
            <a:ext cx="1205537" cy="200544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46C745-C4D3-4D61-A654-85A703A92A26}"/>
              </a:ext>
            </a:extLst>
          </p:cNvPr>
          <p:cNvCxnSpPr>
            <a:cxnSpLocks/>
            <a:stCxn id="12" idx="6"/>
            <a:endCxn id="7" idx="1"/>
          </p:cNvCxnSpPr>
          <p:nvPr/>
        </p:nvCxnSpPr>
        <p:spPr>
          <a:xfrm>
            <a:off x="4883286" y="1989321"/>
            <a:ext cx="1436450" cy="655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E65CBCB-7817-448B-A885-734FD4095C89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 flipV="1">
            <a:off x="7120648" y="1907694"/>
            <a:ext cx="1555205" cy="7368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BC8AEA7-875A-4B53-A2C1-2F34B082A46B}"/>
              </a:ext>
            </a:extLst>
          </p:cNvPr>
          <p:cNvCxnSpPr>
            <a:cxnSpLocks/>
            <a:stCxn id="11" idx="6"/>
            <a:endCxn id="13" idx="1"/>
          </p:cNvCxnSpPr>
          <p:nvPr/>
        </p:nvCxnSpPr>
        <p:spPr>
          <a:xfrm>
            <a:off x="4883286" y="5389233"/>
            <a:ext cx="1731523" cy="5084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6E960F9-19DB-4D3C-A334-ECD98EDCA6FF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 flipV="1">
            <a:off x="7308716" y="5298198"/>
            <a:ext cx="1963049" cy="5995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BF6DF388-465A-42C0-B17C-F6C7B6CA0099}"/>
              </a:ext>
            </a:extLst>
          </p:cNvPr>
          <p:cNvSpPr txBox="1"/>
          <p:nvPr/>
        </p:nvSpPr>
        <p:spPr>
          <a:xfrm>
            <a:off x="4552748" y="265928"/>
            <a:ext cx="41231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3600" dirty="0" err="1"/>
              <a:t>Classification</a:t>
            </a:r>
            <a:r>
              <a:rPr lang="nb-NO" sz="3600" dirty="0"/>
              <a:t> </a:t>
            </a:r>
            <a:r>
              <a:rPr lang="nb-NO" sz="3600" dirty="0" err="1"/>
              <a:t>task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72855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97A7EF4-C361-47E6-90FD-6BE8611F286A}"/>
              </a:ext>
            </a:extLst>
          </p:cNvPr>
          <p:cNvSpPr/>
          <p:nvPr/>
        </p:nvSpPr>
        <p:spPr>
          <a:xfrm>
            <a:off x="548398" y="408576"/>
            <a:ext cx="4334888" cy="316148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BEB77E-5609-42A6-9472-7BAD0BB6C2E2}"/>
              </a:ext>
            </a:extLst>
          </p:cNvPr>
          <p:cNvSpPr/>
          <p:nvPr/>
        </p:nvSpPr>
        <p:spPr>
          <a:xfrm>
            <a:off x="466928" y="4056653"/>
            <a:ext cx="4416358" cy="266516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92820-6271-47C4-BFD9-E1ED708B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199" t="26463" r="334" b="51669"/>
          <a:stretch/>
        </p:blipFill>
        <p:spPr>
          <a:xfrm>
            <a:off x="2943832" y="1224234"/>
            <a:ext cx="1322961" cy="91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8C8EF-5F11-447E-8FB3-F7C5DB7121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" t="26229" r="84054" b="51875"/>
          <a:stretch/>
        </p:blipFill>
        <p:spPr>
          <a:xfrm>
            <a:off x="2069967" y="2291733"/>
            <a:ext cx="1322961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2CD2D8-7A98-4329-8923-F68B7AE489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32" t="51126" r="67312" b="26978"/>
          <a:stretch/>
        </p:blipFill>
        <p:spPr>
          <a:xfrm>
            <a:off x="1199745" y="1129281"/>
            <a:ext cx="1322961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0A781C-5872-4725-91A2-3683DB5E8893}"/>
              </a:ext>
            </a:extLst>
          </p:cNvPr>
          <p:cNvSpPr txBox="1"/>
          <p:nvPr/>
        </p:nvSpPr>
        <p:spPr>
          <a:xfrm>
            <a:off x="6319736" y="2459887"/>
            <a:ext cx="80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</a:t>
            </a:r>
            <a:r>
              <a:rPr lang="nb-NO" strike="sngStrike" dirty="0"/>
              <a:t>dog</a:t>
            </a:r>
            <a:r>
              <a:rPr lang="nb-NO" dirty="0"/>
              <a:t>»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EA0F7D-4BA5-4DD3-B4DE-DBD113F0D4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59" t="28154" r="73088" b="55706"/>
          <a:stretch/>
        </p:blipFill>
        <p:spPr>
          <a:xfrm>
            <a:off x="2789725" y="4563695"/>
            <a:ext cx="1181909" cy="8476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F3E89B-A2AF-486A-8B59-F4DECC2863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8" t="51412" r="73068" b="29842"/>
          <a:stretch/>
        </p:blipFill>
        <p:spPr>
          <a:xfrm>
            <a:off x="1324902" y="4426927"/>
            <a:ext cx="1197804" cy="9844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D5D7A0-8B9E-4F9D-969E-E4D99D37A0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483" t="26499" r="29857" b="55754"/>
          <a:stretch/>
        </p:blipFill>
        <p:spPr>
          <a:xfrm>
            <a:off x="2028176" y="5535025"/>
            <a:ext cx="1201695" cy="9143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A70404-2ADA-4232-8D53-6FDDC0FCC7D5}"/>
              </a:ext>
            </a:extLst>
          </p:cNvPr>
          <p:cNvSpPr txBox="1"/>
          <p:nvPr/>
        </p:nvSpPr>
        <p:spPr>
          <a:xfrm>
            <a:off x="6614809" y="5713066"/>
            <a:ext cx="69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trike="sngStrike" dirty="0"/>
              <a:t>«</a:t>
            </a:r>
            <a:r>
              <a:rPr lang="nb-NO" strike="sngStrike" dirty="0" err="1"/>
              <a:t>cat</a:t>
            </a:r>
            <a:r>
              <a:rPr lang="nb-NO" strike="sngStrike" dirty="0"/>
              <a:t>»</a:t>
            </a:r>
            <a:endParaRPr lang="en-GB" strike="sngStrike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40E922B-2E7F-4082-8921-71725ED7F8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5853" y="609254"/>
            <a:ext cx="2596879" cy="25968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E21EA5B-ED89-4B66-B1BB-3FC0E815AC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765" y="4295474"/>
            <a:ext cx="1205537" cy="200544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46C745-C4D3-4D61-A654-85A703A92A26}"/>
              </a:ext>
            </a:extLst>
          </p:cNvPr>
          <p:cNvCxnSpPr>
            <a:cxnSpLocks/>
            <a:stCxn id="12" idx="6"/>
            <a:endCxn id="7" idx="1"/>
          </p:cNvCxnSpPr>
          <p:nvPr/>
        </p:nvCxnSpPr>
        <p:spPr>
          <a:xfrm>
            <a:off x="4883286" y="1989321"/>
            <a:ext cx="1436450" cy="655232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E65CBCB-7817-448B-A885-734FD4095C89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 flipV="1">
            <a:off x="7120648" y="1907694"/>
            <a:ext cx="1555205" cy="736859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BC8AEA7-875A-4B53-A2C1-2F34B082A46B}"/>
              </a:ext>
            </a:extLst>
          </p:cNvPr>
          <p:cNvCxnSpPr>
            <a:cxnSpLocks/>
            <a:stCxn id="11" idx="6"/>
            <a:endCxn id="13" idx="1"/>
          </p:cNvCxnSpPr>
          <p:nvPr/>
        </p:nvCxnSpPr>
        <p:spPr>
          <a:xfrm>
            <a:off x="4883286" y="5389233"/>
            <a:ext cx="1731523" cy="508499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6E960F9-19DB-4D3C-A334-ECD98EDCA6FF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 flipV="1">
            <a:off x="7308716" y="5298198"/>
            <a:ext cx="1963049" cy="599534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B6420CE-0EE6-434D-8EE3-C04B6DED22DB}"/>
              </a:ext>
            </a:extLst>
          </p:cNvPr>
          <p:cNvCxnSpPr>
            <a:stCxn id="12" idx="6"/>
            <a:endCxn id="14" idx="1"/>
          </p:cNvCxnSpPr>
          <p:nvPr/>
        </p:nvCxnSpPr>
        <p:spPr>
          <a:xfrm flipV="1">
            <a:off x="4883286" y="1907694"/>
            <a:ext cx="3792567" cy="816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1EA59A2-6F5E-4643-AD31-B0397C807367}"/>
              </a:ext>
            </a:extLst>
          </p:cNvPr>
          <p:cNvCxnSpPr>
            <a:stCxn id="11" idx="6"/>
            <a:endCxn id="15" idx="1"/>
          </p:cNvCxnSpPr>
          <p:nvPr/>
        </p:nvCxnSpPr>
        <p:spPr>
          <a:xfrm flipV="1">
            <a:off x="4883286" y="5298198"/>
            <a:ext cx="4388479" cy="910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620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97A7EF4-C361-47E6-90FD-6BE8611F286A}"/>
              </a:ext>
            </a:extLst>
          </p:cNvPr>
          <p:cNvSpPr/>
          <p:nvPr/>
        </p:nvSpPr>
        <p:spPr>
          <a:xfrm>
            <a:off x="548398" y="408576"/>
            <a:ext cx="4334888" cy="3161489"/>
          </a:xfrm>
          <a:prstGeom prst="ellipse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>
                <a:shade val="50000"/>
                <a:alpha val="26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BEB77E-5609-42A6-9472-7BAD0BB6C2E2}"/>
              </a:ext>
            </a:extLst>
          </p:cNvPr>
          <p:cNvSpPr/>
          <p:nvPr/>
        </p:nvSpPr>
        <p:spPr>
          <a:xfrm>
            <a:off x="466928" y="4056653"/>
            <a:ext cx="4416358" cy="266516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92820-6271-47C4-BFD9-E1ED708B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199" t="26463" r="334" b="51669"/>
          <a:stretch/>
        </p:blipFill>
        <p:spPr>
          <a:xfrm>
            <a:off x="2943832" y="1224234"/>
            <a:ext cx="1322961" cy="91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8C8EF-5F11-447E-8FB3-F7C5DB7121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" t="26229" r="84054" b="51875"/>
          <a:stretch/>
        </p:blipFill>
        <p:spPr>
          <a:xfrm>
            <a:off x="2069967" y="2291733"/>
            <a:ext cx="1322961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2CD2D8-7A98-4329-8923-F68B7AE489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32" t="51126" r="67312" b="26978"/>
          <a:stretch/>
        </p:blipFill>
        <p:spPr>
          <a:xfrm>
            <a:off x="1199745" y="1129281"/>
            <a:ext cx="1322961" cy="914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EA0F7D-4BA5-4DD3-B4DE-DBD113F0D4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59" t="28154" r="73088" b="55706"/>
          <a:stretch/>
        </p:blipFill>
        <p:spPr>
          <a:xfrm>
            <a:off x="2789725" y="4563695"/>
            <a:ext cx="1181909" cy="8476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F3E89B-A2AF-486A-8B59-F4DECC2863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8" t="51412" r="73068" b="29842"/>
          <a:stretch/>
        </p:blipFill>
        <p:spPr>
          <a:xfrm>
            <a:off x="1324902" y="4426927"/>
            <a:ext cx="1197804" cy="9844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D5D7A0-8B9E-4F9D-969E-E4D99D37A0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483" t="26499" r="29857" b="55754"/>
          <a:stretch/>
        </p:blipFill>
        <p:spPr>
          <a:xfrm>
            <a:off x="2028176" y="5535025"/>
            <a:ext cx="1201695" cy="9143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E21EA5B-ED89-4B66-B1BB-3FC0E815AC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1765" y="4295474"/>
            <a:ext cx="1205537" cy="2005447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B6420CE-0EE6-434D-8EE3-C04B6DED22DB}"/>
              </a:ext>
            </a:extLst>
          </p:cNvPr>
          <p:cNvCxnSpPr>
            <a:cxnSpLocks/>
            <a:stCxn id="4" idx="3"/>
            <a:endCxn id="27" idx="1"/>
          </p:cNvCxnSpPr>
          <p:nvPr/>
        </p:nvCxnSpPr>
        <p:spPr>
          <a:xfrm flipV="1">
            <a:off x="4266793" y="1204216"/>
            <a:ext cx="4822636" cy="4772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1EA59A2-6F5E-4643-AD31-B0397C807367}"/>
              </a:ext>
            </a:extLst>
          </p:cNvPr>
          <p:cNvCxnSpPr>
            <a:stCxn id="11" idx="6"/>
            <a:endCxn id="15" idx="1"/>
          </p:cNvCxnSpPr>
          <p:nvPr/>
        </p:nvCxnSpPr>
        <p:spPr>
          <a:xfrm flipV="1">
            <a:off x="4883286" y="5298198"/>
            <a:ext cx="4388479" cy="910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A12B89E-8A52-4A8C-880B-3D57B2825150}"/>
              </a:ext>
            </a:extLst>
          </p:cNvPr>
          <p:cNvCxnSpPr>
            <a:cxnSpLocks/>
            <a:stCxn id="5" idx="3"/>
            <a:endCxn id="24" idx="1"/>
          </p:cNvCxnSpPr>
          <p:nvPr/>
        </p:nvCxnSpPr>
        <p:spPr>
          <a:xfrm>
            <a:off x="3392928" y="2748933"/>
            <a:ext cx="3370723" cy="1994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2581E37B-266D-4C53-A334-5908993216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9429" y="419112"/>
            <a:ext cx="1570208" cy="157020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EAA82C0-DD7F-45B7-9FCC-9AA469A88E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63651" y="2296597"/>
            <a:ext cx="1303520" cy="13035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3AE3DB6-65A5-44CB-A0EC-C28F06F16150}"/>
              </a:ext>
            </a:extLst>
          </p:cNvPr>
          <p:cNvSpPr txBox="1"/>
          <p:nvPr/>
        </p:nvSpPr>
        <p:spPr>
          <a:xfrm>
            <a:off x="4367719" y="2838281"/>
            <a:ext cx="161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</a:t>
            </a:r>
            <a:r>
              <a:rPr lang="nb-NO" dirty="0" err="1"/>
              <a:t>small</a:t>
            </a:r>
            <a:r>
              <a:rPr lang="nb-NO" dirty="0"/>
              <a:t> dog»</a:t>
            </a:r>
            <a:endParaRPr lang="en-GB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4835EC-397C-4172-9272-9AA30AE484F3}"/>
              </a:ext>
            </a:extLst>
          </p:cNvPr>
          <p:cNvSpPr txBox="1"/>
          <p:nvPr/>
        </p:nvSpPr>
        <p:spPr>
          <a:xfrm>
            <a:off x="5831804" y="1484795"/>
            <a:ext cx="1692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«medium dog»</a:t>
            </a:r>
            <a:endParaRPr lang="en-GB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6E9ED96-286F-4505-8902-B6367106F006}"/>
              </a:ext>
            </a:extLst>
          </p:cNvPr>
          <p:cNvSpPr txBox="1"/>
          <p:nvPr/>
        </p:nvSpPr>
        <p:spPr>
          <a:xfrm>
            <a:off x="6763651" y="5389233"/>
            <a:ext cx="661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</a:t>
            </a:r>
            <a:r>
              <a:rPr lang="nb-NO" dirty="0" err="1"/>
              <a:t>cat</a:t>
            </a:r>
            <a:r>
              <a:rPr lang="nb-NO" dirty="0"/>
              <a:t>»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2847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CD9AE3-E0F8-483B-805B-9A8194A60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nb-NO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Best </a:t>
            </a:r>
            <a:r>
              <a:rPr lang="nb-NO" sz="2800" dirty="0" err="1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guesses</a:t>
            </a:r>
            <a:r>
              <a:rPr lang="nb-NO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 </a:t>
            </a:r>
            <a:r>
              <a:rPr lang="nb-NO" sz="2800" dirty="0" err="1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within</a:t>
            </a:r>
            <a:r>
              <a:rPr lang="nb-NO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 </a:t>
            </a:r>
            <a:r>
              <a:rPr lang="nb-NO" sz="2800" dirty="0" err="1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soil</a:t>
            </a:r>
            <a:r>
              <a:rPr lang="nb-NO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 units?</a:t>
            </a:r>
            <a:endParaRPr lang="en-GB" sz="28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7BC52E-0260-40DC-B051-E5BE09BF4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991" y="643466"/>
            <a:ext cx="5848888" cy="55710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4C36AC-8647-42CE-A0C5-1A9DBFFFC4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0" t="-579" r="58941" b="83830"/>
          <a:stretch/>
        </p:blipFill>
        <p:spPr>
          <a:xfrm>
            <a:off x="1345943" y="4703503"/>
            <a:ext cx="3817335" cy="151103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E9A1F2B-AB88-4533-B358-3D59E80592D9}"/>
                  </a:ext>
                </a:extLst>
              </p:cNvPr>
              <p:cNvSpPr txBox="1"/>
              <p:nvPr/>
            </p:nvSpPr>
            <p:spPr>
              <a:xfrm>
                <a:off x="305822" y="3577145"/>
                <a:ext cx="1522378" cy="7538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</m:acc>
                      <m:r>
                        <a:rPr lang="nb-NO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nary>
                        <m:naryPr>
                          <m:chr m:val="∑"/>
                          <m:ctrlP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nb-NO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b-NO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nb-NO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E9A1F2B-AB88-4533-B358-3D59E80592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822" y="3577145"/>
                <a:ext cx="1522378" cy="753894"/>
              </a:xfrm>
              <a:prstGeom prst="rect">
                <a:avLst/>
              </a:prstGeom>
              <a:blipFill>
                <a:blip r:embed="rId4"/>
                <a:stretch>
                  <a:fillRect b="-81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6CABC7B-FE92-4A65-A05D-7207471B9715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1828200" y="3954092"/>
            <a:ext cx="1814209" cy="1400151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B5B6D44-AD8E-4DEA-8B8E-80E86AC12E2A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1828200" y="3954092"/>
            <a:ext cx="1843392" cy="1485899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2B4D858-4F05-4A15-A1B0-D0744FF679F8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1828200" y="3954092"/>
            <a:ext cx="1814209" cy="1553993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991B14D-B0DF-4C5D-806B-768BBE23CD7D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1828200" y="3954092"/>
            <a:ext cx="1843392" cy="1651269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9735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A44A1-885D-4AE4-8F6D-D9B9113A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1D </a:t>
            </a:r>
            <a:r>
              <a:rPr lang="nb-NO" dirty="0" err="1"/>
              <a:t>vs</a:t>
            </a:r>
            <a:r>
              <a:rPr lang="nb-NO" dirty="0"/>
              <a:t> 2D: Is </a:t>
            </a:r>
            <a:r>
              <a:rPr lang="nb-NO" dirty="0" err="1"/>
              <a:t>this</a:t>
            </a:r>
            <a:r>
              <a:rPr lang="nb-NO" dirty="0"/>
              <a:t> a dog?</a:t>
            </a:r>
            <a:endParaRPr lang="en-GB" dirty="0"/>
          </a:p>
        </p:txBody>
      </p:sp>
      <p:pic>
        <p:nvPicPr>
          <p:cNvPr id="6" name="Content Placeholder 5" descr="Chart, line chart&#10;&#10;Description automatically generated with medium confidence">
            <a:extLst>
              <a:ext uri="{FF2B5EF4-FFF2-40B4-BE49-F238E27FC236}">
                <a16:creationId xmlns:a16="http://schemas.microsoft.com/office/drawing/2014/main" id="{E3A4261B-2A1C-4943-BD24-C3FFAA37F9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476" r="451" b="3082"/>
          <a:stretch/>
        </p:blipFill>
        <p:spPr>
          <a:xfrm>
            <a:off x="1431524" y="1611649"/>
            <a:ext cx="2226075" cy="4636751"/>
          </a:xfrm>
        </p:spPr>
      </p:pic>
      <p:pic>
        <p:nvPicPr>
          <p:cNvPr id="9" name="Picture 8" descr="A dog with its tongue out&#10;&#10;Description automatically generated with medium confidence">
            <a:extLst>
              <a:ext uri="{FF2B5EF4-FFF2-40B4-BE49-F238E27FC236}">
                <a16:creationId xmlns:a16="http://schemas.microsoft.com/office/drawing/2014/main" id="{29562B71-1306-4A15-A804-7F01443627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41" t="7570" r="13822" b="4398"/>
          <a:stretch/>
        </p:blipFill>
        <p:spPr>
          <a:xfrm>
            <a:off x="3890153" y="1611649"/>
            <a:ext cx="6596264" cy="463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56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3758DE-9B7C-4994-AAED-1D2916AADF1C}"/>
              </a:ext>
            </a:extLst>
          </p:cNvPr>
          <p:cNvSpPr/>
          <p:nvPr/>
        </p:nvSpPr>
        <p:spPr>
          <a:xfrm>
            <a:off x="9396918" y="1864535"/>
            <a:ext cx="2412459" cy="26712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83E5AE3-CFE8-4937-A068-CE7B4B5A8CD1}"/>
              </a:ext>
            </a:extLst>
          </p:cNvPr>
          <p:cNvSpPr/>
          <p:nvPr/>
        </p:nvSpPr>
        <p:spPr>
          <a:xfrm>
            <a:off x="7475707" y="1864535"/>
            <a:ext cx="1395920" cy="267123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104D61-E194-4209-B789-3B66DE1E7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905" y="463231"/>
            <a:ext cx="11129048" cy="970450"/>
          </a:xfrm>
        </p:spPr>
        <p:txBody>
          <a:bodyPr>
            <a:normAutofit fontScale="90000"/>
          </a:bodyPr>
          <a:lstStyle/>
          <a:p>
            <a:r>
              <a:rPr lang="nb-NO" dirty="0" err="1"/>
              <a:t>Reasonable</a:t>
            </a:r>
            <a:r>
              <a:rPr lang="nb-NO" dirty="0"/>
              <a:t> basis for </a:t>
            </a:r>
            <a:r>
              <a:rPr lang="nb-NO" dirty="0" err="1"/>
              <a:t>prediction</a:t>
            </a:r>
            <a:r>
              <a:rPr lang="nb-NO" dirty="0"/>
              <a:t> ex: </a:t>
            </a:r>
            <a:r>
              <a:rPr lang="nb-NO" dirty="0" err="1"/>
              <a:t>Coeff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uniformity</a:t>
            </a:r>
            <a:endParaRPr lang="en-GB" dirty="0"/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56E5EBAB-6DCD-4754-9C77-4FA91AF15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46" y="1864535"/>
            <a:ext cx="4905354" cy="4351338"/>
          </a:xfr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D6C754A0-EA57-4B8E-A404-C8B376EA1E1B}"/>
              </a:ext>
            </a:extLst>
          </p:cNvPr>
          <p:cNvSpPr/>
          <p:nvPr/>
        </p:nvSpPr>
        <p:spPr>
          <a:xfrm>
            <a:off x="6235429" y="3544093"/>
            <a:ext cx="544749" cy="4961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B218342-13E8-4413-8CA7-F49761BF8AE5}"/>
                  </a:ext>
                </a:extLst>
              </p:cNvPr>
              <p:cNvSpPr txBox="1"/>
              <p:nvPr/>
            </p:nvSpPr>
            <p:spPr>
              <a:xfrm>
                <a:off x="6945549" y="1918157"/>
                <a:ext cx="2412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b-NO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sub>
                      </m:sSub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𝑙𝑜𝑤𝑒𝑟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B218342-13E8-4413-8CA7-F49761BF8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549" y="1918157"/>
                <a:ext cx="2412460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2875DF4-A73E-48C2-A105-F4CE1C0CAF74}"/>
                  </a:ext>
                </a:extLst>
              </p:cNvPr>
              <p:cNvSpPr txBox="1"/>
              <p:nvPr/>
            </p:nvSpPr>
            <p:spPr>
              <a:xfrm>
                <a:off x="6945549" y="2638792"/>
                <a:ext cx="2412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b-NO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sub>
                      </m:sSub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𝑙𝑜𝑤𝑒𝑟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2875DF4-A73E-48C2-A105-F4CE1C0CAF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549" y="2638792"/>
                <a:ext cx="2412460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0BE899F-EC3B-4D66-82E9-EE83ADABA09B}"/>
                  </a:ext>
                </a:extLst>
              </p:cNvPr>
              <p:cNvSpPr txBox="1"/>
              <p:nvPr/>
            </p:nvSpPr>
            <p:spPr>
              <a:xfrm>
                <a:off x="6945549" y="3335855"/>
                <a:ext cx="2412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b-NO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sub>
                      </m:sSub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h𝑖𝑔h𝑒𝑟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0BE899F-EC3B-4D66-82E9-EE83ADABA0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549" y="3335855"/>
                <a:ext cx="2412460" cy="369332"/>
              </a:xfrm>
              <a:prstGeom prst="rect">
                <a:avLst/>
              </a:prstGeom>
              <a:blipFill>
                <a:blip r:embed="rId5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A0C6E4-5C1B-48CD-A93E-52239B9E4282}"/>
                  </a:ext>
                </a:extLst>
              </p:cNvPr>
              <p:cNvSpPr txBox="1"/>
              <p:nvPr/>
            </p:nvSpPr>
            <p:spPr>
              <a:xfrm>
                <a:off x="7475705" y="4040204"/>
                <a:ext cx="13959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A0C6E4-5C1B-48CD-A93E-52239B9E42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5705" y="4040204"/>
                <a:ext cx="1395919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6A004E50-1821-4CC6-A099-F60C9B711885}"/>
              </a:ext>
            </a:extLst>
          </p:cNvPr>
          <p:cNvSpPr txBox="1"/>
          <p:nvPr/>
        </p:nvSpPr>
        <p:spPr>
          <a:xfrm>
            <a:off x="9523380" y="1918157"/>
            <a:ext cx="2324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Humus </a:t>
            </a:r>
            <a:r>
              <a:rPr lang="nb-NO" dirty="0" err="1"/>
              <a:t>content</a:t>
            </a:r>
            <a:r>
              <a:rPr lang="nb-NO" dirty="0"/>
              <a:t> </a:t>
            </a:r>
            <a:r>
              <a:rPr lang="nb-NO" dirty="0" err="1"/>
              <a:t>high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08DF4F-9FC0-4817-8467-F990536445A1}"/>
              </a:ext>
            </a:extLst>
          </p:cNvPr>
          <p:cNvSpPr txBox="1"/>
          <p:nvPr/>
        </p:nvSpPr>
        <p:spPr>
          <a:xfrm>
            <a:off x="9523379" y="2638792"/>
            <a:ext cx="232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Humus </a:t>
            </a:r>
            <a:r>
              <a:rPr lang="nb-NO" dirty="0" err="1"/>
              <a:t>content</a:t>
            </a:r>
            <a:r>
              <a:rPr lang="nb-NO" dirty="0"/>
              <a:t> </a:t>
            </a:r>
            <a:r>
              <a:rPr lang="nb-NO" dirty="0" err="1"/>
              <a:t>low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C9F6817-AB55-4011-B786-AF03379F247C}"/>
                  </a:ext>
                </a:extLst>
              </p:cNvPr>
              <p:cNvSpPr txBox="1"/>
              <p:nvPr/>
            </p:nvSpPr>
            <p:spPr>
              <a:xfrm>
                <a:off x="9523379" y="3335855"/>
                <a:ext cx="21595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C9F6817-AB55-4011-B786-AF03379F24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3379" y="3335855"/>
                <a:ext cx="2159539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48FAB3B7-A13A-471F-9589-263DF68B1B6B}"/>
              </a:ext>
            </a:extLst>
          </p:cNvPr>
          <p:cNvSpPr txBox="1"/>
          <p:nvPr/>
        </p:nvSpPr>
        <p:spPr>
          <a:xfrm>
            <a:off x="6634263" y="5310027"/>
            <a:ext cx="5048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This human / </a:t>
            </a:r>
            <a:r>
              <a:rPr lang="nb-NO" dirty="0" err="1"/>
              <a:t>geological</a:t>
            </a:r>
            <a:r>
              <a:rPr lang="nb-NO" dirty="0"/>
              <a:t> skill </a:t>
            </a:r>
            <a:r>
              <a:rPr lang="nb-NO" dirty="0" err="1"/>
              <a:t>uses</a:t>
            </a:r>
            <a:r>
              <a:rPr lang="nb-NO" dirty="0"/>
              <a:t> </a:t>
            </a:r>
            <a:r>
              <a:rPr lang="nb-NO" dirty="0" err="1"/>
              <a:t>natural</a:t>
            </a:r>
            <a:r>
              <a:rPr lang="nb-NO" dirty="0"/>
              <a:t> «image </a:t>
            </a:r>
            <a:r>
              <a:rPr lang="nb-NO" dirty="0" err="1"/>
              <a:t>recognition</a:t>
            </a:r>
            <a:r>
              <a:rPr lang="nb-NO" dirty="0"/>
              <a:t>». Must make </a:t>
            </a:r>
            <a:r>
              <a:rPr lang="nb-NO" dirty="0" err="1"/>
              <a:t>the</a:t>
            </a:r>
            <a:r>
              <a:rPr lang="nb-NO" dirty="0"/>
              <a:t> case </a:t>
            </a:r>
            <a:r>
              <a:rPr lang="nb-NO" dirty="0" err="1"/>
              <a:t>that</a:t>
            </a:r>
            <a:r>
              <a:rPr lang="nb-NO" dirty="0"/>
              <a:t> </a:t>
            </a:r>
            <a:r>
              <a:rPr lang="nb-NO" dirty="0" err="1"/>
              <a:t>there</a:t>
            </a:r>
            <a:r>
              <a:rPr lang="nb-NO" dirty="0"/>
              <a:t> is a basis for </a:t>
            </a:r>
            <a:r>
              <a:rPr lang="nb-NO" dirty="0" err="1"/>
              <a:t>prediction</a:t>
            </a:r>
            <a:r>
              <a:rPr lang="nb-NO" dirty="0"/>
              <a:t> </a:t>
            </a:r>
            <a:r>
              <a:rPr lang="nb-NO" dirty="0" err="1"/>
              <a:t>here</a:t>
            </a:r>
            <a:r>
              <a:rPr lang="nb-NO" dirty="0"/>
              <a:t> in a </a:t>
            </a:r>
            <a:r>
              <a:rPr lang="nb-NO" dirty="0" err="1"/>
              <a:t>similar</a:t>
            </a:r>
            <a:r>
              <a:rPr lang="nb-NO" dirty="0"/>
              <a:t> </a:t>
            </a:r>
            <a:r>
              <a:rPr lang="nb-NO" dirty="0" err="1"/>
              <a:t>way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2480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D95466DC-F301-481F-8BF9-08193D1A671F}"/>
              </a:ext>
            </a:extLst>
          </p:cNvPr>
          <p:cNvSpPr/>
          <p:nvPr/>
        </p:nvSpPr>
        <p:spPr>
          <a:xfrm>
            <a:off x="5129799" y="1474093"/>
            <a:ext cx="4038137" cy="3975867"/>
          </a:xfrm>
          <a:prstGeom prst="roundRect">
            <a:avLst/>
          </a:prstGeom>
          <a:solidFill>
            <a:schemeClr val="bg2">
              <a:lumMod val="25000"/>
              <a:lumOff val="75000"/>
              <a:alpha val="3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590752-89C0-4D23-A9DE-0FA23B7F1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Multi-task</a:t>
            </a:r>
            <a:r>
              <a:rPr lang="nb-NO" dirty="0"/>
              <a:t> </a:t>
            </a:r>
            <a:r>
              <a:rPr lang="nb-NO" dirty="0" err="1"/>
              <a:t>learning</a:t>
            </a:r>
            <a:r>
              <a:rPr lang="nb-NO" dirty="0"/>
              <a:t> </a:t>
            </a:r>
            <a:r>
              <a:rPr lang="nb-NO" dirty="0" err="1"/>
              <a:t>architecture</a:t>
            </a:r>
            <a:endParaRPr lang="en-GB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BA47307-EFA9-4AFF-AE10-F14997E0F282}"/>
              </a:ext>
            </a:extLst>
          </p:cNvPr>
          <p:cNvSpPr/>
          <p:nvPr/>
        </p:nvSpPr>
        <p:spPr>
          <a:xfrm>
            <a:off x="2510897" y="2887687"/>
            <a:ext cx="2295728" cy="104085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TCN</a:t>
            </a:r>
          </a:p>
          <a:p>
            <a:pPr algn="ctr"/>
            <a:r>
              <a:rPr lang="nb-NO" dirty="0" err="1"/>
              <a:t>Feature</a:t>
            </a:r>
            <a:r>
              <a:rPr lang="nb-NO" dirty="0"/>
              <a:t> </a:t>
            </a:r>
            <a:r>
              <a:rPr lang="nb-NO" dirty="0" err="1"/>
              <a:t>Recognition</a:t>
            </a:r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002297D-294F-45C4-B6D0-3794BB1423C4}"/>
              </a:ext>
            </a:extLst>
          </p:cNvPr>
          <p:cNvSpPr/>
          <p:nvPr/>
        </p:nvSpPr>
        <p:spPr>
          <a:xfrm>
            <a:off x="5390284" y="1749257"/>
            <a:ext cx="3463046" cy="89494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 err="1"/>
              <a:t>Seismic</a:t>
            </a:r>
            <a:r>
              <a:rPr lang="nb-NO" dirty="0"/>
              <a:t> </a:t>
            </a:r>
            <a:r>
              <a:rPr lang="nb-NO" dirty="0" err="1"/>
              <a:t>reconstruction</a:t>
            </a:r>
            <a:endParaRPr lang="en-GB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A4DA962-2993-44A3-B442-ED97007120B8}"/>
              </a:ext>
            </a:extLst>
          </p:cNvPr>
          <p:cNvSpPr/>
          <p:nvPr/>
        </p:nvSpPr>
        <p:spPr>
          <a:xfrm>
            <a:off x="5390284" y="2887392"/>
            <a:ext cx="3463046" cy="10408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/>
              <a:t>Acoustic </a:t>
            </a:r>
            <a:r>
              <a:rPr lang="nb-NO" dirty="0" err="1"/>
              <a:t>Impedance</a:t>
            </a:r>
            <a:r>
              <a:rPr lang="nb-NO" dirty="0"/>
              <a:t> </a:t>
            </a:r>
            <a:r>
              <a:rPr lang="nb-NO" dirty="0" err="1"/>
              <a:t>Regression</a:t>
            </a:r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5283CB4-0314-45BF-826F-3C624F7B0D86}"/>
              </a:ext>
            </a:extLst>
          </p:cNvPr>
          <p:cNvSpPr/>
          <p:nvPr/>
        </p:nvSpPr>
        <p:spPr>
          <a:xfrm>
            <a:off x="5390284" y="4171442"/>
            <a:ext cx="3463046" cy="1040859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/>
              <a:t>CPT parameter </a:t>
            </a:r>
            <a:r>
              <a:rPr lang="nb-NO" dirty="0" err="1"/>
              <a:t>prediction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6E883A-260E-457D-AADA-4F1A42411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974"/>
          <a:stretch/>
        </p:blipFill>
        <p:spPr>
          <a:xfrm>
            <a:off x="9688748" y="1748496"/>
            <a:ext cx="596088" cy="8949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52FBC5-F210-4839-96F2-D5462E0B3B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74"/>
          <a:stretch/>
        </p:blipFill>
        <p:spPr>
          <a:xfrm>
            <a:off x="689158" y="2435056"/>
            <a:ext cx="1272223" cy="19100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E472D8-B9FF-4E8C-89A0-70FA5F3D07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067"/>
          <a:stretch/>
        </p:blipFill>
        <p:spPr>
          <a:xfrm>
            <a:off x="9688748" y="2879682"/>
            <a:ext cx="671209" cy="10308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F7EC30B-EB84-4154-B432-70B0822745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566" t="3546" r="19132" b="12057"/>
          <a:stretch/>
        </p:blipFill>
        <p:spPr>
          <a:xfrm>
            <a:off x="10068127" y="4146760"/>
            <a:ext cx="1034500" cy="2608169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7846941-5AC1-4E93-A78E-8F9490037208}"/>
              </a:ext>
            </a:extLst>
          </p:cNvPr>
          <p:cNvCxnSpPr>
            <a:stCxn id="10" idx="3"/>
            <a:endCxn id="5" idx="1"/>
          </p:cNvCxnSpPr>
          <p:nvPr/>
        </p:nvCxnSpPr>
        <p:spPr>
          <a:xfrm>
            <a:off x="1961381" y="3390089"/>
            <a:ext cx="549516" cy="180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9A15BB-0C2E-4FA3-B347-E188F342F47A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4806625" y="2196729"/>
            <a:ext cx="583659" cy="12113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2291B94-1C72-49DF-B821-41BACF3B3DC5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4806625" y="3407822"/>
            <a:ext cx="583659" cy="2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C007B9A-E203-4DA9-82A9-940543E3C967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4806625" y="3408117"/>
            <a:ext cx="583659" cy="12837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8946FC2-A55D-4147-AA92-C8AB975E26B2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8853330" y="2195968"/>
            <a:ext cx="835418" cy="7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12B544C-70B1-4996-AEEB-BC87C2D99B3C}"/>
              </a:ext>
            </a:extLst>
          </p:cNvPr>
          <p:cNvCxnSpPr>
            <a:stCxn id="7" idx="3"/>
            <a:endCxn id="11" idx="1"/>
          </p:cNvCxnSpPr>
          <p:nvPr/>
        </p:nvCxnSpPr>
        <p:spPr>
          <a:xfrm flipV="1">
            <a:off x="8853330" y="3395100"/>
            <a:ext cx="835418" cy="127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F07FF19-324A-442D-98E9-CACDCAC3AF38}"/>
              </a:ext>
            </a:extLst>
          </p:cNvPr>
          <p:cNvCxnSpPr>
            <a:stCxn id="8" idx="3"/>
            <a:endCxn id="12" idx="1"/>
          </p:cNvCxnSpPr>
          <p:nvPr/>
        </p:nvCxnSpPr>
        <p:spPr>
          <a:xfrm>
            <a:off x="8853330" y="4691872"/>
            <a:ext cx="1214797" cy="7589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Cloud 30">
            <a:extLst>
              <a:ext uri="{FF2B5EF4-FFF2-40B4-BE49-F238E27FC236}">
                <a16:creationId xmlns:a16="http://schemas.microsoft.com/office/drawing/2014/main" id="{99F64868-A2E0-463D-883C-4F6D713FF41F}"/>
              </a:ext>
            </a:extLst>
          </p:cNvPr>
          <p:cNvSpPr/>
          <p:nvPr/>
        </p:nvSpPr>
        <p:spPr>
          <a:xfrm>
            <a:off x="1121002" y="4781145"/>
            <a:ext cx="3861880" cy="1624519"/>
          </a:xfrm>
          <a:prstGeom prst="cloud">
            <a:avLst/>
          </a:prstGeom>
          <a:solidFill>
            <a:schemeClr val="bg2">
              <a:lumMod val="25000"/>
              <a:lumOff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>
                <a:solidFill>
                  <a:sysClr val="windowText" lastClr="000000"/>
                </a:solidFill>
              </a:rPr>
              <a:t>The </a:t>
            </a:r>
            <a:r>
              <a:rPr lang="nb-NO" dirty="0" err="1">
                <a:solidFill>
                  <a:sysClr val="windowText" lastClr="000000"/>
                </a:solidFill>
              </a:rPr>
              <a:t>feature</a:t>
            </a:r>
            <a:r>
              <a:rPr lang="nb-NO" dirty="0">
                <a:solidFill>
                  <a:sysClr val="windowText" lastClr="000000"/>
                </a:solidFill>
              </a:rPr>
              <a:t> </a:t>
            </a:r>
            <a:r>
              <a:rPr lang="nb-NO" dirty="0" err="1">
                <a:solidFill>
                  <a:sysClr val="windowText" lastClr="000000"/>
                </a:solidFill>
              </a:rPr>
              <a:t>recognition</a:t>
            </a:r>
            <a:r>
              <a:rPr lang="nb-NO" dirty="0">
                <a:solidFill>
                  <a:sysClr val="windowText" lastClr="000000"/>
                </a:solidFill>
              </a:rPr>
              <a:t> saves </a:t>
            </a:r>
            <a:r>
              <a:rPr lang="nb-NO" dirty="0" err="1">
                <a:solidFill>
                  <a:sysClr val="windowText" lastClr="000000"/>
                </a:solidFill>
              </a:rPr>
              <a:t>details</a:t>
            </a:r>
            <a:r>
              <a:rPr lang="nb-NO" dirty="0">
                <a:solidFill>
                  <a:sysClr val="windowText" lastClr="000000"/>
                </a:solidFill>
              </a:rPr>
              <a:t> </a:t>
            </a:r>
            <a:r>
              <a:rPr lang="nb-NO" dirty="0" err="1">
                <a:solidFill>
                  <a:sysClr val="windowText" lastClr="000000"/>
                </a:solidFill>
              </a:rPr>
              <a:t>deemed</a:t>
            </a:r>
            <a:r>
              <a:rPr lang="nb-NO" dirty="0">
                <a:solidFill>
                  <a:sysClr val="windowText" lastClr="000000"/>
                </a:solidFill>
              </a:rPr>
              <a:t> relevant during training</a:t>
            </a:r>
            <a:endParaRPr lang="en-GB" dirty="0">
              <a:solidFill>
                <a:sysClr val="windowText" lastClr="000000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FC7D241-0569-4BAA-8ADA-0A2FC44160FD}"/>
              </a:ext>
            </a:extLst>
          </p:cNvPr>
          <p:cNvCxnSpPr>
            <a:stCxn id="5" idx="2"/>
            <a:endCxn id="31" idx="3"/>
          </p:cNvCxnSpPr>
          <p:nvPr/>
        </p:nvCxnSpPr>
        <p:spPr>
          <a:xfrm flipH="1">
            <a:off x="3051942" y="3928546"/>
            <a:ext cx="606819" cy="945482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Cloud 34">
            <a:extLst>
              <a:ext uri="{FF2B5EF4-FFF2-40B4-BE49-F238E27FC236}">
                <a16:creationId xmlns:a16="http://schemas.microsoft.com/office/drawing/2014/main" id="{FEA62FDF-BD0B-4225-BCAC-C6A6CF553119}"/>
              </a:ext>
            </a:extLst>
          </p:cNvPr>
          <p:cNvSpPr/>
          <p:nvPr/>
        </p:nvSpPr>
        <p:spPr>
          <a:xfrm rot="481084">
            <a:off x="5809153" y="5544495"/>
            <a:ext cx="2625307" cy="1202875"/>
          </a:xfrm>
          <a:prstGeom prst="cloud">
            <a:avLst/>
          </a:prstGeom>
          <a:solidFill>
            <a:schemeClr val="bg2">
              <a:lumMod val="25000"/>
              <a:lumOff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400" dirty="0" err="1">
                <a:solidFill>
                  <a:sysClr val="windowText" lastClr="000000"/>
                </a:solidFill>
              </a:rPr>
              <a:t>These</a:t>
            </a:r>
            <a:r>
              <a:rPr lang="nb-NO" sz="1400" dirty="0">
                <a:solidFill>
                  <a:sysClr val="windowText" lastClr="000000"/>
                </a:solidFill>
              </a:rPr>
              <a:t> </a:t>
            </a:r>
            <a:r>
              <a:rPr lang="nb-NO" sz="1400" dirty="0" err="1">
                <a:solidFill>
                  <a:sysClr val="windowText" lastClr="000000"/>
                </a:solidFill>
              </a:rPr>
              <a:t>layers</a:t>
            </a:r>
            <a:r>
              <a:rPr lang="nb-NO" sz="1400" dirty="0">
                <a:solidFill>
                  <a:sysClr val="windowText" lastClr="000000"/>
                </a:solidFill>
              </a:rPr>
              <a:t> interpret </a:t>
            </a:r>
            <a:r>
              <a:rPr lang="nb-NO" sz="1400" dirty="0" err="1">
                <a:solidFill>
                  <a:sysClr val="windowText" lastClr="000000"/>
                </a:solidFill>
              </a:rPr>
              <a:t>the</a:t>
            </a:r>
            <a:r>
              <a:rPr lang="nb-NO" sz="1400" dirty="0">
                <a:solidFill>
                  <a:sysClr val="windowText" lastClr="000000"/>
                </a:solidFill>
              </a:rPr>
              <a:t> </a:t>
            </a:r>
            <a:r>
              <a:rPr lang="nb-NO" sz="1400" dirty="0" err="1">
                <a:solidFill>
                  <a:sysClr val="windowText" lastClr="000000"/>
                </a:solidFill>
              </a:rPr>
              <a:t>information</a:t>
            </a:r>
            <a:r>
              <a:rPr lang="nb-NO" sz="1400" dirty="0">
                <a:solidFill>
                  <a:sysClr val="windowText" lastClr="000000"/>
                </a:solidFill>
              </a:rPr>
              <a:t> for </a:t>
            </a:r>
            <a:r>
              <a:rPr lang="nb-NO" sz="1400" dirty="0" err="1">
                <a:solidFill>
                  <a:sysClr val="windowText" lastClr="000000"/>
                </a:solidFill>
              </a:rPr>
              <a:t>prediction</a:t>
            </a:r>
            <a:endParaRPr lang="en-GB" sz="1400" dirty="0">
              <a:solidFill>
                <a:sysClr val="windowText" lastClr="000000"/>
              </a:solidFill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4DBBA90-68DC-45A4-B4E6-34B0AA3C7B58}"/>
              </a:ext>
            </a:extLst>
          </p:cNvPr>
          <p:cNvCxnSpPr>
            <a:stCxn id="37" idx="2"/>
            <a:endCxn id="35" idx="3"/>
          </p:cNvCxnSpPr>
          <p:nvPr/>
        </p:nvCxnSpPr>
        <p:spPr>
          <a:xfrm>
            <a:off x="7148868" y="5449960"/>
            <a:ext cx="47238" cy="16851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643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0</TotalTime>
  <Words>484</Words>
  <Application>Microsoft Office PowerPoint</Application>
  <PresentationFormat>Widescreen</PresentationFormat>
  <Paragraphs>86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Calisto MT</vt:lpstr>
      <vt:lpstr>Cambria Math</vt:lpstr>
      <vt:lpstr>Wingdings 2</vt:lpstr>
      <vt:lpstr>Slate</vt:lpstr>
      <vt:lpstr>Parameters for prediction</vt:lpstr>
      <vt:lpstr>Content</vt:lpstr>
      <vt:lpstr>PowerPoint Presentation</vt:lpstr>
      <vt:lpstr>PowerPoint Presentation</vt:lpstr>
      <vt:lpstr>PowerPoint Presentation</vt:lpstr>
      <vt:lpstr>Best guesses within soil units?</vt:lpstr>
      <vt:lpstr>1D vs 2D: Is this a dog?</vt:lpstr>
      <vt:lpstr>Reasonable basis for prediction ex: Coeff of uniformity</vt:lpstr>
      <vt:lpstr>Multi-task learning architecture</vt:lpstr>
      <vt:lpstr>Geological evaluation</vt:lpstr>
      <vt:lpstr>Design parameters</vt:lpstr>
      <vt:lpstr>- Discussion -</vt:lpstr>
      <vt:lpstr>Robertson soil classification</vt:lpstr>
      <vt:lpstr>NN Classification task</vt:lpstr>
      <vt:lpstr>Classification</vt:lpstr>
      <vt:lpstr>Lateral thinking</vt:lpstr>
    </vt:vector>
  </TitlesOfParts>
  <Company>NGI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parameters</dc:title>
  <dc:creator>Sjur Beyer</dc:creator>
  <cp:lastModifiedBy>Sjur Beyer</cp:lastModifiedBy>
  <cp:revision>6</cp:revision>
  <dcterms:created xsi:type="dcterms:W3CDTF">2022-11-21T14:53:08Z</dcterms:created>
  <dcterms:modified xsi:type="dcterms:W3CDTF">2022-11-23T22:34:29Z</dcterms:modified>
</cp:coreProperties>
</file>

<file path=docProps/thumbnail.jpeg>
</file>